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notesSlides/notesSlide2.xml" ContentType="application/vnd.openxmlformats-officedocument.presentationml.notesSlide+xml"/>
  <Override PartName="/ppt/diagrams/drawing2.xml" ContentType="application/vnd.ms-office.drawingml.diagramDrawing+xml"/>
  <Override PartName="/customXml/itemProps1.xml" ContentType="application/vnd.openxmlformats-officedocument.customXmlProperties+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Layouts/slideLayout6.xml" ContentType="application/vnd.openxmlformats-officedocument.presentationml.slideLayout+xml"/>
  <Override PartName="/ppt/diagrams/quickStyle2.xml" ContentType="application/vnd.openxmlformats-officedocument.drawingml.diagramStyle+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docProps/custom.xml" ContentType="application/vnd.openxmlformats-officedocument.custom-properties+xml"/>
  <Override PartName="/ppt/commentAuthors.xml" ContentType="application/vnd.openxmlformats-officedocument.presentationml.commentAuthors+xml"/>
  <Override PartName="/ppt/diagrams/layout3.xml" ContentType="application/vnd.openxmlformats-officedocument.drawingml.diagramLayout+xml"/>
  <Override PartName="/ppt/diagrams/data4.xml" ContentType="application/vnd.openxmlformats-officedocument.drawingml.diagramData+xml"/>
  <Override PartName="/ppt/diagrams/layout1.xml" ContentType="application/vnd.openxmlformats-officedocument.drawingml.diagramLayout+xml"/>
  <Override PartName="/ppt/diagrams/data2.xml" ContentType="application/vnd.openxmlformats-officedocument.drawingml.diagramData+xml"/>
  <Override PartName="/ppt/changesInfos/changesInfo1.xml" ContentType="application/vnd.ms-powerpoint.changesinfo+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diagrams/colors4.xml" ContentType="application/vnd.openxmlformats-officedocument.drawingml.diagramColors+xml"/>
  <Override PartName="/customXml/itemProps2.xml" ContentType="application/vnd.openxmlformats-officedocument.customXml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diagrams/colors2.xml" ContentType="application/vnd.openxmlformats-officedocument.drawingml.diagramColors+xml"/>
  <Override PartName="/ppt/diagrams/drawing3.xml" ContentType="application/vnd.ms-office.drawingml.diagramDrawing+xml"/>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diagrams/drawing1.xml" ContentType="application/vnd.ms-office.drawingml.diagramDrawing+xml"/>
  <Override PartName="/ppt/diagrams/quickStyle3.xml" ContentType="application/vnd.openxmlformats-officedocument.drawingml.diagramStyle+xml"/>
  <Override PartName="/ppt/revisionInfo.xml" ContentType="application/vnd.ms-powerpoint.revisioninfo+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Layouts/slideLayout3.xml" ContentType="application/vnd.openxmlformats-officedocument.presentationml.slideLayout+xml"/>
  <Default Extension="jpeg" ContentType="image/jpeg"/>
  <Override PartName="/ppt/diagrams/quickStyle1.xml" ContentType="application/vnd.openxmlformats-officedocument.drawingml.diagramStyl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Override PartName="/ppt/diagrams/layout4.xml" ContentType="application/vnd.openxmlformats-officedocument.drawingml.diagramLayout+xml"/>
  <Override PartName="/ppt/slideLayouts/slideLayout10.xml" ContentType="application/vnd.openxmlformats-officedocument.presentationml.slideLayout+xml"/>
  <Override PartName="/ppt/diagrams/layout2.xml" ContentType="application/vnd.openxmlformats-officedocument.drawingml.diagramLayout+xml"/>
  <Override PartName="/ppt/diagrams/data3.xml" ContentType="application/vnd.openxmlformats-officedocument.drawingml.diagramData+xml"/>
  <Override PartName="/ppt/slides/slide8.xml" ContentType="application/vnd.openxmlformats-officedocument.presentationml.slide+xml"/>
  <Override PartName="/ppt/handoutMasters/handoutMaster1.xml" ContentType="application/vnd.openxmlformats-officedocument.presentationml.handoutMaster+xml"/>
  <Override PartName="/ppt/diagrams/data1.xml" ContentType="application/vnd.openxmlformats-officedocument.drawingml.diagramData+xml"/>
  <Override PartName="/ppt/diagrams/colors3.xml" ContentType="application/vnd.openxmlformats-officedocument.drawingml.diagramColors+xml"/>
  <Override PartName="/ppt/diagrams/drawing4.xml" ContentType="application/vnd.ms-office.drawingml.diagramDrawing+xml"/>
  <Override PartName="/ppt/notesSlides/notesSlide4.xml" ContentType="application/vnd.openxmlformats-officedocument.presentationml.notesSlide+xml"/>
  <Override PartName="/docProps/core.xml" ContentType="application/vnd.openxmlformats-package.core-properties+xml"/>
  <Override PartName="/customXml/itemProps3.xml" ContentType="application/vnd.openxmlformats-officedocument.customXmlProperties+xml"/>
  <Override PartName="/ppt/slides/slide6.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diagrams/colors1.xml" ContentType="application/vnd.openxmlformats-officedocument.drawingml.diagramColors+xml"/>
  <Override PartName="/ppt/diagrams/quickStyle4.xml" ContentType="application/vnd.openxmlformats-officedocument.drawingml.diagramStyle+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3"/>
  </p:notesMasterIdLst>
  <p:handoutMasterIdLst>
    <p:handoutMasterId r:id="rId54"/>
  </p:handoutMasterIdLst>
  <p:sldIdLst>
    <p:sldId id="327" r:id="rId5"/>
    <p:sldId id="330" r:id="rId6"/>
    <p:sldId id="331" r:id="rId7"/>
    <p:sldId id="336" r:id="rId8"/>
    <p:sldId id="332" r:id="rId9"/>
    <p:sldId id="298" r:id="rId10"/>
    <p:sldId id="262" r:id="rId11"/>
    <p:sldId id="263" r:id="rId12"/>
    <p:sldId id="299" r:id="rId13"/>
    <p:sldId id="302" r:id="rId14"/>
    <p:sldId id="264" r:id="rId15"/>
    <p:sldId id="266" r:id="rId16"/>
    <p:sldId id="265" r:id="rId17"/>
    <p:sldId id="276" r:id="rId18"/>
    <p:sldId id="303" r:id="rId19"/>
    <p:sldId id="293" r:id="rId20"/>
    <p:sldId id="333" r:id="rId21"/>
    <p:sldId id="284" r:id="rId22"/>
    <p:sldId id="269" r:id="rId23"/>
    <p:sldId id="304" r:id="rId24"/>
    <p:sldId id="305" r:id="rId25"/>
    <p:sldId id="307" r:id="rId26"/>
    <p:sldId id="306" r:id="rId27"/>
    <p:sldId id="270" r:id="rId28"/>
    <p:sldId id="309" r:id="rId29"/>
    <p:sldId id="310" r:id="rId30"/>
    <p:sldId id="311" r:id="rId31"/>
    <p:sldId id="312" r:id="rId32"/>
    <p:sldId id="314" r:id="rId33"/>
    <p:sldId id="313" r:id="rId34"/>
    <p:sldId id="315" r:id="rId35"/>
    <p:sldId id="317" r:id="rId36"/>
    <p:sldId id="294" r:id="rId37"/>
    <p:sldId id="296" r:id="rId38"/>
    <p:sldId id="319" r:id="rId39"/>
    <p:sldId id="334" r:id="rId40"/>
    <p:sldId id="321" r:id="rId41"/>
    <p:sldId id="322" r:id="rId42"/>
    <p:sldId id="323" r:id="rId43"/>
    <p:sldId id="324" r:id="rId44"/>
    <p:sldId id="335" r:id="rId45"/>
    <p:sldId id="288" r:id="rId46"/>
    <p:sldId id="289" r:id="rId47"/>
    <p:sldId id="320" r:id="rId48"/>
    <p:sldId id="274" r:id="rId49"/>
    <p:sldId id="337" r:id="rId50"/>
    <p:sldId id="275" r:id="rId51"/>
    <p:sldId id="329" r:id="rId52"/>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 xmlns:p15="http://schemas.microsoft.com/office/powerpoint/2012/main" userId="Rose Malcolm" providerId="None"/>
      </p:ext>
    </p:extLst>
  </p:cmAuthor>
  <p:cmAuthor id="2" name="Rose Malcolm" initials="RM [2]" lastIdx="7" clrIdx="1">
    <p:extLst>
      <p:ext uri="{19B8F6BF-5375-455C-9EA6-DF929625EA0E}">
        <p15:presenceInfo xmlns="" xmlns:p15="http://schemas.microsoft.com/office/powerpoint/2012/main" userId="17c9fa32013483c0" providerId="Windows Live"/>
      </p:ext>
    </p:extLst>
  </p:cmAuthor>
  <p:cmAuthor id="3" name="Ramesh Sannareddy" initials="RS" lastIdx="7" clrIdx="2">
    <p:extLst>
      <p:ext uri="{19B8F6BF-5375-455C-9EA6-DF929625EA0E}">
        <p15:presenceInfo xmlns=""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 xmlns:p14="http://schemas.microsoft.com/office/powerpoint/2010/main">
          <a:srgbClr val="FF0000"/>
        </p14:laserClr>
      </p:ext>
      <p:ext uri="{2FDB2607-1784-4EEB-B798-7EB5836EED8A}">
        <p14:showMediaCtrls xmln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 xmlns:p14="http://schemas.microsoft.com/office/powerpoint/2010/main" val="0"/>
    </p:ext>
    <p:ext uri="{D31A062A-798A-4329-ABDD-BBA856620510}">
      <p14:defaultImageDpi xmlns="" xmlns:p14="http://schemas.microsoft.com/office/powerpoint/2010/main" val="32767"/>
    </p:ext>
    <p:ext uri="{FD5EFAAD-0ECE-453E-9831-46B23BE46B34}">
      <p15:chartTrackingRefBased xmlns=""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p:scale>
          <a:sx n="75" d="100"/>
          <a:sy n="75" d="100"/>
        </p:scale>
        <p:origin x="-1181" y="-34"/>
      </p:cViewPr>
      <p:guideLst>
        <p:guide orient="horz" pos="2160"/>
        <p:guide pos="3840"/>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commentAuthors" Target="commentAuthor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notesMaster" Target="notesMasters/notesMaster1.xml"/><Relationship Id="rId58"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viewProps" Target="viewProps.xml"/><Relationship Id="rId61"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AF8D8E1-24C7-438E-8780-835DA44443D5}" type="doc">
      <dgm:prSet loTypeId="urn:microsoft.com/office/officeart/2005/8/layout/hierarchy2" loCatId="hierarchy" qsTypeId="urn:microsoft.com/office/officeart/2005/8/quickstyle/simple1" qsCatId="simple" csTypeId="urn:microsoft.com/office/officeart/2005/8/colors/accent1_2" csCatId="accent1" phldr="1"/>
      <dgm:spPr/>
      <dgm:t>
        <a:bodyPr/>
        <a:lstStyle/>
        <a:p>
          <a:endParaRPr lang="en-US"/>
        </a:p>
      </dgm:t>
    </dgm:pt>
    <dgm:pt modelId="{7B791449-03C0-4ABB-AB11-AB5F57B17F3B}">
      <dgm:prSet phldrT="[Text]"/>
      <dgm:spPr/>
      <dgm:t>
        <a:bodyPr/>
        <a:lstStyle/>
        <a:p>
          <a:r>
            <a:rPr lang="en-US" dirty="0" smtClean="0">
              <a:latin typeface="Abadi"/>
            </a:rPr>
            <a:t>Determine data collection method</a:t>
          </a:r>
          <a:endParaRPr lang="en-US" dirty="0">
            <a:latin typeface="Abadi"/>
          </a:endParaRPr>
        </a:p>
      </dgm:t>
    </dgm:pt>
    <dgm:pt modelId="{D0ED0BB8-0A06-4990-89B9-42F3DEC45F18}" type="parTrans" cxnId="{F50DF099-6189-4651-B9EA-7A54285133CB}">
      <dgm:prSet/>
      <dgm:spPr/>
      <dgm:t>
        <a:bodyPr/>
        <a:lstStyle/>
        <a:p>
          <a:endParaRPr lang="en-US"/>
        </a:p>
      </dgm:t>
    </dgm:pt>
    <dgm:pt modelId="{926B3337-1627-477A-8826-09286960A715}" type="sibTrans" cxnId="{F50DF099-6189-4651-B9EA-7A54285133CB}">
      <dgm:prSet/>
      <dgm:spPr/>
      <dgm:t>
        <a:bodyPr/>
        <a:lstStyle/>
        <a:p>
          <a:endParaRPr lang="en-US"/>
        </a:p>
      </dgm:t>
    </dgm:pt>
    <dgm:pt modelId="{EF737CC2-289E-4354-AC33-185736DFB9D8}">
      <dgm:prSet phldrT="[Text]"/>
      <dgm:spPr/>
      <dgm:t>
        <a:bodyPr/>
        <a:lstStyle/>
        <a:p>
          <a:r>
            <a:rPr lang="en-US" dirty="0" smtClean="0">
              <a:latin typeface="Abadi"/>
            </a:rPr>
            <a:t>API</a:t>
          </a:r>
          <a:endParaRPr lang="en-US" dirty="0">
            <a:latin typeface="Abadi"/>
          </a:endParaRPr>
        </a:p>
      </dgm:t>
    </dgm:pt>
    <dgm:pt modelId="{955B227D-798D-465F-AB0F-8BE563116CF8}" type="parTrans" cxnId="{B51AEB0E-E366-4B71-91AB-516B4F81B33F}">
      <dgm:prSet/>
      <dgm:spPr/>
      <dgm:t>
        <a:bodyPr/>
        <a:lstStyle/>
        <a:p>
          <a:endParaRPr lang="en-US"/>
        </a:p>
      </dgm:t>
    </dgm:pt>
    <dgm:pt modelId="{49726C65-FFFB-4E1D-89F3-4E78408A95B6}" type="sibTrans" cxnId="{B51AEB0E-E366-4B71-91AB-516B4F81B33F}">
      <dgm:prSet/>
      <dgm:spPr/>
      <dgm:t>
        <a:bodyPr/>
        <a:lstStyle/>
        <a:p>
          <a:endParaRPr lang="en-US"/>
        </a:p>
      </dgm:t>
    </dgm:pt>
    <dgm:pt modelId="{58D60BA5-58F1-4D4F-8F60-2CD2ADACF697}">
      <dgm:prSet phldrT="[Text]"/>
      <dgm:spPr/>
      <dgm:t>
        <a:bodyPr/>
        <a:lstStyle/>
        <a:p>
          <a:r>
            <a:rPr lang="en-US" dirty="0" smtClean="0">
              <a:latin typeface="Abadi"/>
            </a:rPr>
            <a:t>Send http request to API using ‘requests’</a:t>
          </a:r>
          <a:endParaRPr lang="en-US" dirty="0">
            <a:latin typeface="Abadi"/>
          </a:endParaRPr>
        </a:p>
      </dgm:t>
    </dgm:pt>
    <dgm:pt modelId="{2CE5CD01-A353-4BE3-A365-5AAB18B46CD9}" type="parTrans" cxnId="{05D42E5F-A93F-4008-A009-1DBE76991BD1}">
      <dgm:prSet/>
      <dgm:spPr/>
      <dgm:t>
        <a:bodyPr/>
        <a:lstStyle/>
        <a:p>
          <a:endParaRPr lang="en-US"/>
        </a:p>
      </dgm:t>
    </dgm:pt>
    <dgm:pt modelId="{FB54D23A-1901-4A8F-B140-90C71541BB79}" type="sibTrans" cxnId="{05D42E5F-A93F-4008-A009-1DBE76991BD1}">
      <dgm:prSet/>
      <dgm:spPr/>
      <dgm:t>
        <a:bodyPr/>
        <a:lstStyle/>
        <a:p>
          <a:endParaRPr lang="en-US"/>
        </a:p>
      </dgm:t>
    </dgm:pt>
    <dgm:pt modelId="{C9FD09BA-C382-4733-B3DB-C89A15E8A785}">
      <dgm:prSet phldrT="[Text]"/>
      <dgm:spPr/>
      <dgm:t>
        <a:bodyPr/>
        <a:lstStyle/>
        <a:p>
          <a:r>
            <a:rPr lang="en-US" dirty="0" smtClean="0">
              <a:latin typeface="Abadi"/>
            </a:rPr>
            <a:t>Parse JSON response</a:t>
          </a:r>
          <a:endParaRPr lang="en-US" dirty="0">
            <a:latin typeface="Abadi"/>
          </a:endParaRPr>
        </a:p>
      </dgm:t>
    </dgm:pt>
    <dgm:pt modelId="{0ACADF99-901B-43F1-8E1F-D2A9EBC110BC}" type="parTrans" cxnId="{DE1DD417-E2F3-4C4B-AEB8-293458618EBE}">
      <dgm:prSet/>
      <dgm:spPr/>
      <dgm:t>
        <a:bodyPr/>
        <a:lstStyle/>
        <a:p>
          <a:endParaRPr lang="en-US"/>
        </a:p>
      </dgm:t>
    </dgm:pt>
    <dgm:pt modelId="{58424843-5AFE-49B3-9AC2-B6C122616B28}" type="sibTrans" cxnId="{DE1DD417-E2F3-4C4B-AEB8-293458618EBE}">
      <dgm:prSet/>
      <dgm:spPr/>
      <dgm:t>
        <a:bodyPr/>
        <a:lstStyle/>
        <a:p>
          <a:endParaRPr lang="en-US"/>
        </a:p>
      </dgm:t>
    </dgm:pt>
    <dgm:pt modelId="{90D4C788-5C9F-4301-90F8-D343383B916C}">
      <dgm:prSet phldrT="[Text]"/>
      <dgm:spPr/>
      <dgm:t>
        <a:bodyPr/>
        <a:lstStyle/>
        <a:p>
          <a:r>
            <a:rPr lang="en-US" dirty="0" smtClean="0">
              <a:latin typeface="Abadi"/>
            </a:rPr>
            <a:t>Web scraping</a:t>
          </a:r>
          <a:endParaRPr lang="en-US" dirty="0">
            <a:latin typeface="Abadi"/>
          </a:endParaRPr>
        </a:p>
      </dgm:t>
    </dgm:pt>
    <dgm:pt modelId="{1BA79145-9C79-4012-B9C4-DD71BD5BE75B}" type="parTrans" cxnId="{CD07E50A-0314-4FF9-B81D-C982859715AC}">
      <dgm:prSet/>
      <dgm:spPr/>
      <dgm:t>
        <a:bodyPr/>
        <a:lstStyle/>
        <a:p>
          <a:endParaRPr lang="en-US"/>
        </a:p>
      </dgm:t>
    </dgm:pt>
    <dgm:pt modelId="{5803189E-1740-4FBF-91A4-07BB456A6E33}" type="sibTrans" cxnId="{CD07E50A-0314-4FF9-B81D-C982859715AC}">
      <dgm:prSet/>
      <dgm:spPr/>
      <dgm:t>
        <a:bodyPr/>
        <a:lstStyle/>
        <a:p>
          <a:endParaRPr lang="en-US"/>
        </a:p>
      </dgm:t>
    </dgm:pt>
    <dgm:pt modelId="{E483979B-91C8-4B10-A83E-D126C82278B1}">
      <dgm:prSet phldrT="[Text]"/>
      <dgm:spPr/>
      <dgm:t>
        <a:bodyPr/>
        <a:lstStyle/>
        <a:p>
          <a:r>
            <a:rPr lang="en-US" dirty="0" smtClean="0">
              <a:latin typeface="Abadi"/>
            </a:rPr>
            <a:t>Fetch webpage using ‘requests’</a:t>
          </a:r>
          <a:endParaRPr lang="en-US" dirty="0">
            <a:latin typeface="Abadi"/>
          </a:endParaRPr>
        </a:p>
      </dgm:t>
    </dgm:pt>
    <dgm:pt modelId="{78271F29-F992-40B0-9237-EA2634E8E8D6}" type="parTrans" cxnId="{8BE1F45D-994E-45BD-A786-A21FCC8B6084}">
      <dgm:prSet/>
      <dgm:spPr/>
      <dgm:t>
        <a:bodyPr/>
        <a:lstStyle/>
        <a:p>
          <a:endParaRPr lang="en-US"/>
        </a:p>
      </dgm:t>
    </dgm:pt>
    <dgm:pt modelId="{8AB16293-9C11-4102-8F1F-7CBEF49822DF}" type="sibTrans" cxnId="{8BE1F45D-994E-45BD-A786-A21FCC8B6084}">
      <dgm:prSet/>
      <dgm:spPr/>
      <dgm:t>
        <a:bodyPr/>
        <a:lstStyle/>
        <a:p>
          <a:endParaRPr lang="en-US"/>
        </a:p>
      </dgm:t>
    </dgm:pt>
    <dgm:pt modelId="{3BD14705-9740-49D6-AF9D-A2360E099FB3}">
      <dgm:prSet phldrT="[Text]"/>
      <dgm:spPr/>
      <dgm:t>
        <a:bodyPr/>
        <a:lstStyle/>
        <a:p>
          <a:r>
            <a:rPr lang="en-US" dirty="0" smtClean="0">
              <a:latin typeface="Abadi"/>
            </a:rPr>
            <a:t>Parse HTML using </a:t>
          </a:r>
          <a:r>
            <a:rPr lang="en-US" dirty="0" err="1" smtClean="0">
              <a:latin typeface="Abadi"/>
            </a:rPr>
            <a:t>BeautifulSoup</a:t>
          </a:r>
          <a:endParaRPr lang="en-US" dirty="0">
            <a:latin typeface="Abadi"/>
          </a:endParaRPr>
        </a:p>
      </dgm:t>
    </dgm:pt>
    <dgm:pt modelId="{8B1088C7-D4EC-484F-BB9B-0DBBE280CF8B}" type="parTrans" cxnId="{3F885796-3BCD-41EB-ABCB-D4A7FFFB51EA}">
      <dgm:prSet/>
      <dgm:spPr/>
      <dgm:t>
        <a:bodyPr/>
        <a:lstStyle/>
        <a:p>
          <a:endParaRPr lang="en-US"/>
        </a:p>
      </dgm:t>
    </dgm:pt>
    <dgm:pt modelId="{66701D0C-59D4-4B13-9B84-2648960AEFBB}" type="sibTrans" cxnId="{3F885796-3BCD-41EB-ABCB-D4A7FFFB51EA}">
      <dgm:prSet/>
      <dgm:spPr/>
      <dgm:t>
        <a:bodyPr/>
        <a:lstStyle/>
        <a:p>
          <a:endParaRPr lang="en-US"/>
        </a:p>
      </dgm:t>
    </dgm:pt>
    <dgm:pt modelId="{AE00B636-B51A-4DB9-B930-72C5C174A09E}" type="pres">
      <dgm:prSet presAssocID="{2AF8D8E1-24C7-438E-8780-835DA44443D5}" presName="diagram" presStyleCnt="0">
        <dgm:presLayoutVars>
          <dgm:chPref val="1"/>
          <dgm:dir/>
          <dgm:animOne val="branch"/>
          <dgm:animLvl val="lvl"/>
          <dgm:resizeHandles val="exact"/>
        </dgm:presLayoutVars>
      </dgm:prSet>
      <dgm:spPr/>
      <dgm:t>
        <a:bodyPr/>
        <a:lstStyle/>
        <a:p>
          <a:endParaRPr lang="en-US"/>
        </a:p>
      </dgm:t>
    </dgm:pt>
    <dgm:pt modelId="{D65D02A8-F426-4A70-B0BD-96B288D60622}" type="pres">
      <dgm:prSet presAssocID="{7B791449-03C0-4ABB-AB11-AB5F57B17F3B}" presName="root1" presStyleCnt="0"/>
      <dgm:spPr/>
    </dgm:pt>
    <dgm:pt modelId="{C080B27E-35A8-4EFB-A00B-05623A02F2EA}" type="pres">
      <dgm:prSet presAssocID="{7B791449-03C0-4ABB-AB11-AB5F57B17F3B}" presName="LevelOneTextNode" presStyleLbl="node0" presStyleIdx="0" presStyleCnt="1">
        <dgm:presLayoutVars>
          <dgm:chPref val="3"/>
        </dgm:presLayoutVars>
      </dgm:prSet>
      <dgm:spPr/>
      <dgm:t>
        <a:bodyPr/>
        <a:lstStyle/>
        <a:p>
          <a:endParaRPr lang="en-US"/>
        </a:p>
      </dgm:t>
    </dgm:pt>
    <dgm:pt modelId="{7E050434-36EB-4F5E-ACFA-2DAB8BAEB568}" type="pres">
      <dgm:prSet presAssocID="{7B791449-03C0-4ABB-AB11-AB5F57B17F3B}" presName="level2hierChild" presStyleCnt="0"/>
      <dgm:spPr/>
    </dgm:pt>
    <dgm:pt modelId="{C25BF25E-FF07-46C4-9CE4-359C10AAEE76}" type="pres">
      <dgm:prSet presAssocID="{955B227D-798D-465F-AB0F-8BE563116CF8}" presName="conn2-1" presStyleLbl="parChTrans1D2" presStyleIdx="0" presStyleCnt="2"/>
      <dgm:spPr/>
      <dgm:t>
        <a:bodyPr/>
        <a:lstStyle/>
        <a:p>
          <a:endParaRPr lang="en-US"/>
        </a:p>
      </dgm:t>
    </dgm:pt>
    <dgm:pt modelId="{811F9338-D324-4EB9-85D0-09F9FBDAD35E}" type="pres">
      <dgm:prSet presAssocID="{955B227D-798D-465F-AB0F-8BE563116CF8}" presName="connTx" presStyleLbl="parChTrans1D2" presStyleIdx="0" presStyleCnt="2"/>
      <dgm:spPr/>
      <dgm:t>
        <a:bodyPr/>
        <a:lstStyle/>
        <a:p>
          <a:endParaRPr lang="en-US"/>
        </a:p>
      </dgm:t>
    </dgm:pt>
    <dgm:pt modelId="{FD200071-F3F6-480D-9249-CE0FFABC78FD}" type="pres">
      <dgm:prSet presAssocID="{EF737CC2-289E-4354-AC33-185736DFB9D8}" presName="root2" presStyleCnt="0"/>
      <dgm:spPr/>
    </dgm:pt>
    <dgm:pt modelId="{2CF3FEA2-9AE3-4B69-854D-CEE19E7853B6}" type="pres">
      <dgm:prSet presAssocID="{EF737CC2-289E-4354-AC33-185736DFB9D8}" presName="LevelTwoTextNode" presStyleLbl="node2" presStyleIdx="0" presStyleCnt="2">
        <dgm:presLayoutVars>
          <dgm:chPref val="3"/>
        </dgm:presLayoutVars>
      </dgm:prSet>
      <dgm:spPr/>
      <dgm:t>
        <a:bodyPr/>
        <a:lstStyle/>
        <a:p>
          <a:endParaRPr lang="en-US"/>
        </a:p>
      </dgm:t>
    </dgm:pt>
    <dgm:pt modelId="{AC8400A5-48C9-4027-8437-3FE1114CF296}" type="pres">
      <dgm:prSet presAssocID="{EF737CC2-289E-4354-AC33-185736DFB9D8}" presName="level3hierChild" presStyleCnt="0"/>
      <dgm:spPr/>
    </dgm:pt>
    <dgm:pt modelId="{E748734A-D891-4BB1-80AF-EECDF1F9E2F7}" type="pres">
      <dgm:prSet presAssocID="{2CE5CD01-A353-4BE3-A365-5AAB18B46CD9}" presName="conn2-1" presStyleLbl="parChTrans1D3" presStyleIdx="0" presStyleCnt="4"/>
      <dgm:spPr/>
      <dgm:t>
        <a:bodyPr/>
        <a:lstStyle/>
        <a:p>
          <a:endParaRPr lang="en-US"/>
        </a:p>
      </dgm:t>
    </dgm:pt>
    <dgm:pt modelId="{F641110E-594A-44AA-AEBE-FF2052619C02}" type="pres">
      <dgm:prSet presAssocID="{2CE5CD01-A353-4BE3-A365-5AAB18B46CD9}" presName="connTx" presStyleLbl="parChTrans1D3" presStyleIdx="0" presStyleCnt="4"/>
      <dgm:spPr/>
      <dgm:t>
        <a:bodyPr/>
        <a:lstStyle/>
        <a:p>
          <a:endParaRPr lang="en-US"/>
        </a:p>
      </dgm:t>
    </dgm:pt>
    <dgm:pt modelId="{5F84E4CF-9671-4EC1-91F3-C35EAB78D0E4}" type="pres">
      <dgm:prSet presAssocID="{58D60BA5-58F1-4D4F-8F60-2CD2ADACF697}" presName="root2" presStyleCnt="0"/>
      <dgm:spPr/>
    </dgm:pt>
    <dgm:pt modelId="{C044A539-015C-4EFB-9624-3EC74C2C2E75}" type="pres">
      <dgm:prSet presAssocID="{58D60BA5-58F1-4D4F-8F60-2CD2ADACF697}" presName="LevelTwoTextNode" presStyleLbl="node3" presStyleIdx="0" presStyleCnt="4">
        <dgm:presLayoutVars>
          <dgm:chPref val="3"/>
        </dgm:presLayoutVars>
      </dgm:prSet>
      <dgm:spPr/>
      <dgm:t>
        <a:bodyPr/>
        <a:lstStyle/>
        <a:p>
          <a:endParaRPr lang="en-US"/>
        </a:p>
      </dgm:t>
    </dgm:pt>
    <dgm:pt modelId="{25F770C6-E092-4068-A6D5-B56442B74B8C}" type="pres">
      <dgm:prSet presAssocID="{58D60BA5-58F1-4D4F-8F60-2CD2ADACF697}" presName="level3hierChild" presStyleCnt="0"/>
      <dgm:spPr/>
    </dgm:pt>
    <dgm:pt modelId="{72F822B4-0281-49F2-AF25-8D53EAC7D5C7}" type="pres">
      <dgm:prSet presAssocID="{0ACADF99-901B-43F1-8E1F-D2A9EBC110BC}" presName="conn2-1" presStyleLbl="parChTrans1D3" presStyleIdx="1" presStyleCnt="4"/>
      <dgm:spPr/>
      <dgm:t>
        <a:bodyPr/>
        <a:lstStyle/>
        <a:p>
          <a:endParaRPr lang="en-US"/>
        </a:p>
      </dgm:t>
    </dgm:pt>
    <dgm:pt modelId="{2A71112B-D637-4E4F-9985-E699984F6157}" type="pres">
      <dgm:prSet presAssocID="{0ACADF99-901B-43F1-8E1F-D2A9EBC110BC}" presName="connTx" presStyleLbl="parChTrans1D3" presStyleIdx="1" presStyleCnt="4"/>
      <dgm:spPr/>
      <dgm:t>
        <a:bodyPr/>
        <a:lstStyle/>
        <a:p>
          <a:endParaRPr lang="en-US"/>
        </a:p>
      </dgm:t>
    </dgm:pt>
    <dgm:pt modelId="{139D23E0-387E-47CE-B662-135020646320}" type="pres">
      <dgm:prSet presAssocID="{C9FD09BA-C382-4733-B3DB-C89A15E8A785}" presName="root2" presStyleCnt="0"/>
      <dgm:spPr/>
    </dgm:pt>
    <dgm:pt modelId="{C6E42B8A-760B-44EE-A12E-423B92C9B1CE}" type="pres">
      <dgm:prSet presAssocID="{C9FD09BA-C382-4733-B3DB-C89A15E8A785}" presName="LevelTwoTextNode" presStyleLbl="node3" presStyleIdx="1" presStyleCnt="4">
        <dgm:presLayoutVars>
          <dgm:chPref val="3"/>
        </dgm:presLayoutVars>
      </dgm:prSet>
      <dgm:spPr/>
      <dgm:t>
        <a:bodyPr/>
        <a:lstStyle/>
        <a:p>
          <a:endParaRPr lang="en-US"/>
        </a:p>
      </dgm:t>
    </dgm:pt>
    <dgm:pt modelId="{D9C39200-9A5D-41E4-B74F-16AB5D92D438}" type="pres">
      <dgm:prSet presAssocID="{C9FD09BA-C382-4733-B3DB-C89A15E8A785}" presName="level3hierChild" presStyleCnt="0"/>
      <dgm:spPr/>
    </dgm:pt>
    <dgm:pt modelId="{19712050-3DD5-46F1-81FF-77629BFF2DC3}" type="pres">
      <dgm:prSet presAssocID="{1BA79145-9C79-4012-B9C4-DD71BD5BE75B}" presName="conn2-1" presStyleLbl="parChTrans1D2" presStyleIdx="1" presStyleCnt="2"/>
      <dgm:spPr/>
      <dgm:t>
        <a:bodyPr/>
        <a:lstStyle/>
        <a:p>
          <a:endParaRPr lang="en-US"/>
        </a:p>
      </dgm:t>
    </dgm:pt>
    <dgm:pt modelId="{24EA08E9-9485-4AD9-B1EC-D434F9B1E086}" type="pres">
      <dgm:prSet presAssocID="{1BA79145-9C79-4012-B9C4-DD71BD5BE75B}" presName="connTx" presStyleLbl="parChTrans1D2" presStyleIdx="1" presStyleCnt="2"/>
      <dgm:spPr/>
      <dgm:t>
        <a:bodyPr/>
        <a:lstStyle/>
        <a:p>
          <a:endParaRPr lang="en-US"/>
        </a:p>
      </dgm:t>
    </dgm:pt>
    <dgm:pt modelId="{28569742-F79D-4F41-826A-0AC1B82E18E6}" type="pres">
      <dgm:prSet presAssocID="{90D4C788-5C9F-4301-90F8-D343383B916C}" presName="root2" presStyleCnt="0"/>
      <dgm:spPr/>
    </dgm:pt>
    <dgm:pt modelId="{A9DBA145-A1E0-49B2-AD60-12AACC1F63E0}" type="pres">
      <dgm:prSet presAssocID="{90D4C788-5C9F-4301-90F8-D343383B916C}" presName="LevelTwoTextNode" presStyleLbl="node2" presStyleIdx="1" presStyleCnt="2">
        <dgm:presLayoutVars>
          <dgm:chPref val="3"/>
        </dgm:presLayoutVars>
      </dgm:prSet>
      <dgm:spPr/>
      <dgm:t>
        <a:bodyPr/>
        <a:lstStyle/>
        <a:p>
          <a:endParaRPr lang="en-US"/>
        </a:p>
      </dgm:t>
    </dgm:pt>
    <dgm:pt modelId="{2CECA241-639E-4126-8857-F08FD7A37C1A}" type="pres">
      <dgm:prSet presAssocID="{90D4C788-5C9F-4301-90F8-D343383B916C}" presName="level3hierChild" presStyleCnt="0"/>
      <dgm:spPr/>
    </dgm:pt>
    <dgm:pt modelId="{F4C0F15F-73C2-46D1-AB97-A5A483FCF099}" type="pres">
      <dgm:prSet presAssocID="{78271F29-F992-40B0-9237-EA2634E8E8D6}" presName="conn2-1" presStyleLbl="parChTrans1D3" presStyleIdx="2" presStyleCnt="4"/>
      <dgm:spPr/>
      <dgm:t>
        <a:bodyPr/>
        <a:lstStyle/>
        <a:p>
          <a:endParaRPr lang="en-US"/>
        </a:p>
      </dgm:t>
    </dgm:pt>
    <dgm:pt modelId="{5C9B0277-3FBE-4E1E-8CD7-23DD8965448B}" type="pres">
      <dgm:prSet presAssocID="{78271F29-F992-40B0-9237-EA2634E8E8D6}" presName="connTx" presStyleLbl="parChTrans1D3" presStyleIdx="2" presStyleCnt="4"/>
      <dgm:spPr/>
      <dgm:t>
        <a:bodyPr/>
        <a:lstStyle/>
        <a:p>
          <a:endParaRPr lang="en-US"/>
        </a:p>
      </dgm:t>
    </dgm:pt>
    <dgm:pt modelId="{0128949B-7DF5-4582-9720-66477B5543D7}" type="pres">
      <dgm:prSet presAssocID="{E483979B-91C8-4B10-A83E-D126C82278B1}" presName="root2" presStyleCnt="0"/>
      <dgm:spPr/>
    </dgm:pt>
    <dgm:pt modelId="{6A71E06F-20CB-4A0F-9492-E903EF9C36A1}" type="pres">
      <dgm:prSet presAssocID="{E483979B-91C8-4B10-A83E-D126C82278B1}" presName="LevelTwoTextNode" presStyleLbl="node3" presStyleIdx="2" presStyleCnt="4">
        <dgm:presLayoutVars>
          <dgm:chPref val="3"/>
        </dgm:presLayoutVars>
      </dgm:prSet>
      <dgm:spPr/>
      <dgm:t>
        <a:bodyPr/>
        <a:lstStyle/>
        <a:p>
          <a:endParaRPr lang="en-US"/>
        </a:p>
      </dgm:t>
    </dgm:pt>
    <dgm:pt modelId="{29CB76E8-FF0B-4D62-8DCC-58E00B3900F8}" type="pres">
      <dgm:prSet presAssocID="{E483979B-91C8-4B10-A83E-D126C82278B1}" presName="level3hierChild" presStyleCnt="0"/>
      <dgm:spPr/>
    </dgm:pt>
    <dgm:pt modelId="{5901BFAF-CA74-44EB-8D37-DD59AEDA2737}" type="pres">
      <dgm:prSet presAssocID="{8B1088C7-D4EC-484F-BB9B-0DBBE280CF8B}" presName="conn2-1" presStyleLbl="parChTrans1D3" presStyleIdx="3" presStyleCnt="4"/>
      <dgm:spPr/>
      <dgm:t>
        <a:bodyPr/>
        <a:lstStyle/>
        <a:p>
          <a:endParaRPr lang="en-US"/>
        </a:p>
      </dgm:t>
    </dgm:pt>
    <dgm:pt modelId="{92D8BB43-D4C4-43DA-82A0-EED51AEB8E5D}" type="pres">
      <dgm:prSet presAssocID="{8B1088C7-D4EC-484F-BB9B-0DBBE280CF8B}" presName="connTx" presStyleLbl="parChTrans1D3" presStyleIdx="3" presStyleCnt="4"/>
      <dgm:spPr/>
      <dgm:t>
        <a:bodyPr/>
        <a:lstStyle/>
        <a:p>
          <a:endParaRPr lang="en-US"/>
        </a:p>
      </dgm:t>
    </dgm:pt>
    <dgm:pt modelId="{26055640-DCCD-4B04-B6A4-3120EF450035}" type="pres">
      <dgm:prSet presAssocID="{3BD14705-9740-49D6-AF9D-A2360E099FB3}" presName="root2" presStyleCnt="0"/>
      <dgm:spPr/>
    </dgm:pt>
    <dgm:pt modelId="{8AD5B327-1F47-4E06-9189-F852E2A8DFBE}" type="pres">
      <dgm:prSet presAssocID="{3BD14705-9740-49D6-AF9D-A2360E099FB3}" presName="LevelTwoTextNode" presStyleLbl="node3" presStyleIdx="3" presStyleCnt="4">
        <dgm:presLayoutVars>
          <dgm:chPref val="3"/>
        </dgm:presLayoutVars>
      </dgm:prSet>
      <dgm:spPr/>
      <dgm:t>
        <a:bodyPr/>
        <a:lstStyle/>
        <a:p>
          <a:endParaRPr lang="en-US"/>
        </a:p>
      </dgm:t>
    </dgm:pt>
    <dgm:pt modelId="{46A09BE6-83A9-40AF-A08D-DFBDC1D45D1C}" type="pres">
      <dgm:prSet presAssocID="{3BD14705-9740-49D6-AF9D-A2360E099FB3}" presName="level3hierChild" presStyleCnt="0"/>
      <dgm:spPr/>
    </dgm:pt>
  </dgm:ptLst>
  <dgm:cxnLst>
    <dgm:cxn modelId="{F6AF0E3B-E84E-40F2-B580-A20D6F1146E4}" type="presOf" srcId="{3BD14705-9740-49D6-AF9D-A2360E099FB3}" destId="{8AD5B327-1F47-4E06-9189-F852E2A8DFBE}" srcOrd="0" destOrd="0" presId="urn:microsoft.com/office/officeart/2005/8/layout/hierarchy2"/>
    <dgm:cxn modelId="{C8AE9A5F-889C-4D0E-8782-DE6BA6F34698}" type="presOf" srcId="{EF737CC2-289E-4354-AC33-185736DFB9D8}" destId="{2CF3FEA2-9AE3-4B69-854D-CEE19E7853B6}" srcOrd="0" destOrd="0" presId="urn:microsoft.com/office/officeart/2005/8/layout/hierarchy2"/>
    <dgm:cxn modelId="{570033C1-31FB-4A67-A16F-75B28CF1B067}" type="presOf" srcId="{78271F29-F992-40B0-9237-EA2634E8E8D6}" destId="{5C9B0277-3FBE-4E1E-8CD7-23DD8965448B}" srcOrd="1" destOrd="0" presId="urn:microsoft.com/office/officeart/2005/8/layout/hierarchy2"/>
    <dgm:cxn modelId="{8BE1F45D-994E-45BD-A786-A21FCC8B6084}" srcId="{90D4C788-5C9F-4301-90F8-D343383B916C}" destId="{E483979B-91C8-4B10-A83E-D126C82278B1}" srcOrd="0" destOrd="0" parTransId="{78271F29-F992-40B0-9237-EA2634E8E8D6}" sibTransId="{8AB16293-9C11-4102-8F1F-7CBEF49822DF}"/>
    <dgm:cxn modelId="{7FAA2707-EB7B-4DFF-B8D3-910FF4FC0CE2}" type="presOf" srcId="{1BA79145-9C79-4012-B9C4-DD71BD5BE75B}" destId="{24EA08E9-9485-4AD9-B1EC-D434F9B1E086}" srcOrd="1" destOrd="0" presId="urn:microsoft.com/office/officeart/2005/8/layout/hierarchy2"/>
    <dgm:cxn modelId="{2C44B31B-FD54-46F4-978A-6E2F77F38678}" type="presOf" srcId="{8B1088C7-D4EC-484F-BB9B-0DBBE280CF8B}" destId="{92D8BB43-D4C4-43DA-82A0-EED51AEB8E5D}" srcOrd="1" destOrd="0" presId="urn:microsoft.com/office/officeart/2005/8/layout/hierarchy2"/>
    <dgm:cxn modelId="{11501266-CCBD-414F-BDAF-AB99BD098614}" type="presOf" srcId="{955B227D-798D-465F-AB0F-8BE563116CF8}" destId="{C25BF25E-FF07-46C4-9CE4-359C10AAEE76}" srcOrd="0" destOrd="0" presId="urn:microsoft.com/office/officeart/2005/8/layout/hierarchy2"/>
    <dgm:cxn modelId="{1ED20666-C578-4587-BA01-53BE5D8C055B}" type="presOf" srcId="{90D4C788-5C9F-4301-90F8-D343383B916C}" destId="{A9DBA145-A1E0-49B2-AD60-12AACC1F63E0}" srcOrd="0" destOrd="0" presId="urn:microsoft.com/office/officeart/2005/8/layout/hierarchy2"/>
    <dgm:cxn modelId="{0DD7550B-CCD4-4A13-BDC3-D9D5D97D0165}" type="presOf" srcId="{C9FD09BA-C382-4733-B3DB-C89A15E8A785}" destId="{C6E42B8A-760B-44EE-A12E-423B92C9B1CE}" srcOrd="0" destOrd="0" presId="urn:microsoft.com/office/officeart/2005/8/layout/hierarchy2"/>
    <dgm:cxn modelId="{FD3549BE-DF52-4F52-95DF-88767D42D1EE}" type="presOf" srcId="{2CE5CD01-A353-4BE3-A365-5AAB18B46CD9}" destId="{E748734A-D891-4BB1-80AF-EECDF1F9E2F7}" srcOrd="0" destOrd="0" presId="urn:microsoft.com/office/officeart/2005/8/layout/hierarchy2"/>
    <dgm:cxn modelId="{F50DF099-6189-4651-B9EA-7A54285133CB}" srcId="{2AF8D8E1-24C7-438E-8780-835DA44443D5}" destId="{7B791449-03C0-4ABB-AB11-AB5F57B17F3B}" srcOrd="0" destOrd="0" parTransId="{D0ED0BB8-0A06-4990-89B9-42F3DEC45F18}" sibTransId="{926B3337-1627-477A-8826-09286960A715}"/>
    <dgm:cxn modelId="{3F885796-3BCD-41EB-ABCB-D4A7FFFB51EA}" srcId="{90D4C788-5C9F-4301-90F8-D343383B916C}" destId="{3BD14705-9740-49D6-AF9D-A2360E099FB3}" srcOrd="1" destOrd="0" parTransId="{8B1088C7-D4EC-484F-BB9B-0DBBE280CF8B}" sibTransId="{66701D0C-59D4-4B13-9B84-2648960AEFBB}"/>
    <dgm:cxn modelId="{A0B36055-A5A2-45BA-A4AF-E7CBCF007F9D}" type="presOf" srcId="{1BA79145-9C79-4012-B9C4-DD71BD5BE75B}" destId="{19712050-3DD5-46F1-81FF-77629BFF2DC3}" srcOrd="0" destOrd="0" presId="urn:microsoft.com/office/officeart/2005/8/layout/hierarchy2"/>
    <dgm:cxn modelId="{05D42E5F-A93F-4008-A009-1DBE76991BD1}" srcId="{EF737CC2-289E-4354-AC33-185736DFB9D8}" destId="{58D60BA5-58F1-4D4F-8F60-2CD2ADACF697}" srcOrd="0" destOrd="0" parTransId="{2CE5CD01-A353-4BE3-A365-5AAB18B46CD9}" sibTransId="{FB54D23A-1901-4A8F-B140-90C71541BB79}"/>
    <dgm:cxn modelId="{B51AEB0E-E366-4B71-91AB-516B4F81B33F}" srcId="{7B791449-03C0-4ABB-AB11-AB5F57B17F3B}" destId="{EF737CC2-289E-4354-AC33-185736DFB9D8}" srcOrd="0" destOrd="0" parTransId="{955B227D-798D-465F-AB0F-8BE563116CF8}" sibTransId="{49726C65-FFFB-4E1D-89F3-4E78408A95B6}"/>
    <dgm:cxn modelId="{DE1DD417-E2F3-4C4B-AEB8-293458618EBE}" srcId="{EF737CC2-289E-4354-AC33-185736DFB9D8}" destId="{C9FD09BA-C382-4733-B3DB-C89A15E8A785}" srcOrd="1" destOrd="0" parTransId="{0ACADF99-901B-43F1-8E1F-D2A9EBC110BC}" sibTransId="{58424843-5AFE-49B3-9AC2-B6C122616B28}"/>
    <dgm:cxn modelId="{2D25EB1A-059F-440C-97C9-07F2CA2B083D}" type="presOf" srcId="{2CE5CD01-A353-4BE3-A365-5AAB18B46CD9}" destId="{F641110E-594A-44AA-AEBE-FF2052619C02}" srcOrd="1" destOrd="0" presId="urn:microsoft.com/office/officeart/2005/8/layout/hierarchy2"/>
    <dgm:cxn modelId="{02F7ECE9-765A-4C37-8F87-69E611C22DCE}" type="presOf" srcId="{78271F29-F992-40B0-9237-EA2634E8E8D6}" destId="{F4C0F15F-73C2-46D1-AB97-A5A483FCF099}" srcOrd="0" destOrd="0" presId="urn:microsoft.com/office/officeart/2005/8/layout/hierarchy2"/>
    <dgm:cxn modelId="{882A0C83-0625-49DB-B122-01397A94A1D8}" type="presOf" srcId="{58D60BA5-58F1-4D4F-8F60-2CD2ADACF697}" destId="{C044A539-015C-4EFB-9624-3EC74C2C2E75}" srcOrd="0" destOrd="0" presId="urn:microsoft.com/office/officeart/2005/8/layout/hierarchy2"/>
    <dgm:cxn modelId="{45C922D4-7BC1-4591-A139-2D853D58B09A}" type="presOf" srcId="{0ACADF99-901B-43F1-8E1F-D2A9EBC110BC}" destId="{72F822B4-0281-49F2-AF25-8D53EAC7D5C7}" srcOrd="0" destOrd="0" presId="urn:microsoft.com/office/officeart/2005/8/layout/hierarchy2"/>
    <dgm:cxn modelId="{912F037D-7882-4D0E-96A7-08107D7BDBC3}" type="presOf" srcId="{0ACADF99-901B-43F1-8E1F-D2A9EBC110BC}" destId="{2A71112B-D637-4E4F-9985-E699984F6157}" srcOrd="1" destOrd="0" presId="urn:microsoft.com/office/officeart/2005/8/layout/hierarchy2"/>
    <dgm:cxn modelId="{725354EC-08C7-450E-86A4-945D40F4791D}" type="presOf" srcId="{E483979B-91C8-4B10-A83E-D126C82278B1}" destId="{6A71E06F-20CB-4A0F-9492-E903EF9C36A1}" srcOrd="0" destOrd="0" presId="urn:microsoft.com/office/officeart/2005/8/layout/hierarchy2"/>
    <dgm:cxn modelId="{27314243-CB46-4AE0-A256-2B5B3683698B}" type="presOf" srcId="{8B1088C7-D4EC-484F-BB9B-0DBBE280CF8B}" destId="{5901BFAF-CA74-44EB-8D37-DD59AEDA2737}" srcOrd="0" destOrd="0" presId="urn:microsoft.com/office/officeart/2005/8/layout/hierarchy2"/>
    <dgm:cxn modelId="{7E2179C7-CB93-4D5A-AF09-9D75553FE54C}" type="presOf" srcId="{7B791449-03C0-4ABB-AB11-AB5F57B17F3B}" destId="{C080B27E-35A8-4EFB-A00B-05623A02F2EA}" srcOrd="0" destOrd="0" presId="urn:microsoft.com/office/officeart/2005/8/layout/hierarchy2"/>
    <dgm:cxn modelId="{CD07E50A-0314-4FF9-B81D-C982859715AC}" srcId="{7B791449-03C0-4ABB-AB11-AB5F57B17F3B}" destId="{90D4C788-5C9F-4301-90F8-D343383B916C}" srcOrd="1" destOrd="0" parTransId="{1BA79145-9C79-4012-B9C4-DD71BD5BE75B}" sibTransId="{5803189E-1740-4FBF-91A4-07BB456A6E33}"/>
    <dgm:cxn modelId="{B8699043-38C3-4533-94C0-57B8BA4B6465}" type="presOf" srcId="{2AF8D8E1-24C7-438E-8780-835DA44443D5}" destId="{AE00B636-B51A-4DB9-B930-72C5C174A09E}" srcOrd="0" destOrd="0" presId="urn:microsoft.com/office/officeart/2005/8/layout/hierarchy2"/>
    <dgm:cxn modelId="{CA2C993A-7532-4E79-99E9-E495C5B347C6}" type="presOf" srcId="{955B227D-798D-465F-AB0F-8BE563116CF8}" destId="{811F9338-D324-4EB9-85D0-09F9FBDAD35E}" srcOrd="1" destOrd="0" presId="urn:microsoft.com/office/officeart/2005/8/layout/hierarchy2"/>
    <dgm:cxn modelId="{A574ABAE-2573-4E4C-98F4-D93A08F90459}" type="presParOf" srcId="{AE00B636-B51A-4DB9-B930-72C5C174A09E}" destId="{D65D02A8-F426-4A70-B0BD-96B288D60622}" srcOrd="0" destOrd="0" presId="urn:microsoft.com/office/officeart/2005/8/layout/hierarchy2"/>
    <dgm:cxn modelId="{B4BDB97D-5DF6-4653-BFED-AAF41C517202}" type="presParOf" srcId="{D65D02A8-F426-4A70-B0BD-96B288D60622}" destId="{C080B27E-35A8-4EFB-A00B-05623A02F2EA}" srcOrd="0" destOrd="0" presId="urn:microsoft.com/office/officeart/2005/8/layout/hierarchy2"/>
    <dgm:cxn modelId="{2BBB714F-7DCD-4312-BAF4-E3A4B837AFCD}" type="presParOf" srcId="{D65D02A8-F426-4A70-B0BD-96B288D60622}" destId="{7E050434-36EB-4F5E-ACFA-2DAB8BAEB568}" srcOrd="1" destOrd="0" presId="urn:microsoft.com/office/officeart/2005/8/layout/hierarchy2"/>
    <dgm:cxn modelId="{439F7A87-A71A-49F9-8973-1DEB6283C768}" type="presParOf" srcId="{7E050434-36EB-4F5E-ACFA-2DAB8BAEB568}" destId="{C25BF25E-FF07-46C4-9CE4-359C10AAEE76}" srcOrd="0" destOrd="0" presId="urn:microsoft.com/office/officeart/2005/8/layout/hierarchy2"/>
    <dgm:cxn modelId="{7991248A-C947-4460-875E-2B1A0F1F7980}" type="presParOf" srcId="{C25BF25E-FF07-46C4-9CE4-359C10AAEE76}" destId="{811F9338-D324-4EB9-85D0-09F9FBDAD35E}" srcOrd="0" destOrd="0" presId="urn:microsoft.com/office/officeart/2005/8/layout/hierarchy2"/>
    <dgm:cxn modelId="{99DEDF78-4C41-41F3-BCCC-EDCF81CE43E1}" type="presParOf" srcId="{7E050434-36EB-4F5E-ACFA-2DAB8BAEB568}" destId="{FD200071-F3F6-480D-9249-CE0FFABC78FD}" srcOrd="1" destOrd="0" presId="urn:microsoft.com/office/officeart/2005/8/layout/hierarchy2"/>
    <dgm:cxn modelId="{154F3A53-9264-4307-B420-87EAF34F7601}" type="presParOf" srcId="{FD200071-F3F6-480D-9249-CE0FFABC78FD}" destId="{2CF3FEA2-9AE3-4B69-854D-CEE19E7853B6}" srcOrd="0" destOrd="0" presId="urn:microsoft.com/office/officeart/2005/8/layout/hierarchy2"/>
    <dgm:cxn modelId="{DE47A2E6-5AEA-4FC7-AEA7-E23E1BD9AF14}" type="presParOf" srcId="{FD200071-F3F6-480D-9249-CE0FFABC78FD}" destId="{AC8400A5-48C9-4027-8437-3FE1114CF296}" srcOrd="1" destOrd="0" presId="urn:microsoft.com/office/officeart/2005/8/layout/hierarchy2"/>
    <dgm:cxn modelId="{229642B2-774B-4A1D-9114-238C5B33A814}" type="presParOf" srcId="{AC8400A5-48C9-4027-8437-3FE1114CF296}" destId="{E748734A-D891-4BB1-80AF-EECDF1F9E2F7}" srcOrd="0" destOrd="0" presId="urn:microsoft.com/office/officeart/2005/8/layout/hierarchy2"/>
    <dgm:cxn modelId="{316E1442-E092-4819-B08B-F31120B8BB3A}" type="presParOf" srcId="{E748734A-D891-4BB1-80AF-EECDF1F9E2F7}" destId="{F641110E-594A-44AA-AEBE-FF2052619C02}" srcOrd="0" destOrd="0" presId="urn:microsoft.com/office/officeart/2005/8/layout/hierarchy2"/>
    <dgm:cxn modelId="{81BEF79A-BFA8-4AFD-9952-AA3B8A13D206}" type="presParOf" srcId="{AC8400A5-48C9-4027-8437-3FE1114CF296}" destId="{5F84E4CF-9671-4EC1-91F3-C35EAB78D0E4}" srcOrd="1" destOrd="0" presId="urn:microsoft.com/office/officeart/2005/8/layout/hierarchy2"/>
    <dgm:cxn modelId="{97F1A491-895C-4C97-B7EB-F30922923034}" type="presParOf" srcId="{5F84E4CF-9671-4EC1-91F3-C35EAB78D0E4}" destId="{C044A539-015C-4EFB-9624-3EC74C2C2E75}" srcOrd="0" destOrd="0" presId="urn:microsoft.com/office/officeart/2005/8/layout/hierarchy2"/>
    <dgm:cxn modelId="{9E3282C3-9FC4-46FC-AF25-F7519EE40AC7}" type="presParOf" srcId="{5F84E4CF-9671-4EC1-91F3-C35EAB78D0E4}" destId="{25F770C6-E092-4068-A6D5-B56442B74B8C}" srcOrd="1" destOrd="0" presId="urn:microsoft.com/office/officeart/2005/8/layout/hierarchy2"/>
    <dgm:cxn modelId="{FACB6955-A674-44B2-9057-B72367E95A1C}" type="presParOf" srcId="{AC8400A5-48C9-4027-8437-3FE1114CF296}" destId="{72F822B4-0281-49F2-AF25-8D53EAC7D5C7}" srcOrd="2" destOrd="0" presId="urn:microsoft.com/office/officeart/2005/8/layout/hierarchy2"/>
    <dgm:cxn modelId="{BDAF3022-AF01-45B8-B10D-EB0943C118A2}" type="presParOf" srcId="{72F822B4-0281-49F2-AF25-8D53EAC7D5C7}" destId="{2A71112B-D637-4E4F-9985-E699984F6157}" srcOrd="0" destOrd="0" presId="urn:microsoft.com/office/officeart/2005/8/layout/hierarchy2"/>
    <dgm:cxn modelId="{C1823245-C718-4881-B72E-EBAEE0ADA539}" type="presParOf" srcId="{AC8400A5-48C9-4027-8437-3FE1114CF296}" destId="{139D23E0-387E-47CE-B662-135020646320}" srcOrd="3" destOrd="0" presId="urn:microsoft.com/office/officeart/2005/8/layout/hierarchy2"/>
    <dgm:cxn modelId="{5659BA6C-F8F1-4368-893C-EDA235006A95}" type="presParOf" srcId="{139D23E0-387E-47CE-B662-135020646320}" destId="{C6E42B8A-760B-44EE-A12E-423B92C9B1CE}" srcOrd="0" destOrd="0" presId="urn:microsoft.com/office/officeart/2005/8/layout/hierarchy2"/>
    <dgm:cxn modelId="{CE0730DC-51EB-4322-87A3-5523129F7BDA}" type="presParOf" srcId="{139D23E0-387E-47CE-B662-135020646320}" destId="{D9C39200-9A5D-41E4-B74F-16AB5D92D438}" srcOrd="1" destOrd="0" presId="urn:microsoft.com/office/officeart/2005/8/layout/hierarchy2"/>
    <dgm:cxn modelId="{90FDD070-559C-4CA0-B08C-4943F3E2C500}" type="presParOf" srcId="{7E050434-36EB-4F5E-ACFA-2DAB8BAEB568}" destId="{19712050-3DD5-46F1-81FF-77629BFF2DC3}" srcOrd="2" destOrd="0" presId="urn:microsoft.com/office/officeart/2005/8/layout/hierarchy2"/>
    <dgm:cxn modelId="{FBED263B-69F2-4166-9EDD-190EB6DF065F}" type="presParOf" srcId="{19712050-3DD5-46F1-81FF-77629BFF2DC3}" destId="{24EA08E9-9485-4AD9-B1EC-D434F9B1E086}" srcOrd="0" destOrd="0" presId="urn:microsoft.com/office/officeart/2005/8/layout/hierarchy2"/>
    <dgm:cxn modelId="{26348A7F-B56A-4976-85FC-319491BC78E0}" type="presParOf" srcId="{7E050434-36EB-4F5E-ACFA-2DAB8BAEB568}" destId="{28569742-F79D-4F41-826A-0AC1B82E18E6}" srcOrd="3" destOrd="0" presId="urn:microsoft.com/office/officeart/2005/8/layout/hierarchy2"/>
    <dgm:cxn modelId="{0267319E-92AE-4F4D-8838-7EB3AC12A6F9}" type="presParOf" srcId="{28569742-F79D-4F41-826A-0AC1B82E18E6}" destId="{A9DBA145-A1E0-49B2-AD60-12AACC1F63E0}" srcOrd="0" destOrd="0" presId="urn:microsoft.com/office/officeart/2005/8/layout/hierarchy2"/>
    <dgm:cxn modelId="{55E1EDA0-3826-41E9-B5B3-9A8E01AF842B}" type="presParOf" srcId="{28569742-F79D-4F41-826A-0AC1B82E18E6}" destId="{2CECA241-639E-4126-8857-F08FD7A37C1A}" srcOrd="1" destOrd="0" presId="urn:microsoft.com/office/officeart/2005/8/layout/hierarchy2"/>
    <dgm:cxn modelId="{19997DED-3E1E-4007-866F-5A8505770D5E}" type="presParOf" srcId="{2CECA241-639E-4126-8857-F08FD7A37C1A}" destId="{F4C0F15F-73C2-46D1-AB97-A5A483FCF099}" srcOrd="0" destOrd="0" presId="urn:microsoft.com/office/officeart/2005/8/layout/hierarchy2"/>
    <dgm:cxn modelId="{4EB47048-0F3C-495F-B4DB-8CD38FC57516}" type="presParOf" srcId="{F4C0F15F-73C2-46D1-AB97-A5A483FCF099}" destId="{5C9B0277-3FBE-4E1E-8CD7-23DD8965448B}" srcOrd="0" destOrd="0" presId="urn:microsoft.com/office/officeart/2005/8/layout/hierarchy2"/>
    <dgm:cxn modelId="{5E1F74C1-B569-4842-AC85-F429948526AA}" type="presParOf" srcId="{2CECA241-639E-4126-8857-F08FD7A37C1A}" destId="{0128949B-7DF5-4582-9720-66477B5543D7}" srcOrd="1" destOrd="0" presId="urn:microsoft.com/office/officeart/2005/8/layout/hierarchy2"/>
    <dgm:cxn modelId="{8076871A-63DB-427E-86B7-BC4D503E86DE}" type="presParOf" srcId="{0128949B-7DF5-4582-9720-66477B5543D7}" destId="{6A71E06F-20CB-4A0F-9492-E903EF9C36A1}" srcOrd="0" destOrd="0" presId="urn:microsoft.com/office/officeart/2005/8/layout/hierarchy2"/>
    <dgm:cxn modelId="{B2B3E0BE-0571-4E47-BA3C-39591F9AEC1A}" type="presParOf" srcId="{0128949B-7DF5-4582-9720-66477B5543D7}" destId="{29CB76E8-FF0B-4D62-8DCC-58E00B3900F8}" srcOrd="1" destOrd="0" presId="urn:microsoft.com/office/officeart/2005/8/layout/hierarchy2"/>
    <dgm:cxn modelId="{99C9AB81-633A-4059-BD1C-8337C3F525A3}" type="presParOf" srcId="{2CECA241-639E-4126-8857-F08FD7A37C1A}" destId="{5901BFAF-CA74-44EB-8D37-DD59AEDA2737}" srcOrd="2" destOrd="0" presId="urn:microsoft.com/office/officeart/2005/8/layout/hierarchy2"/>
    <dgm:cxn modelId="{699B9894-4D7D-4E37-8B48-0E470F7367FC}" type="presParOf" srcId="{5901BFAF-CA74-44EB-8D37-DD59AEDA2737}" destId="{92D8BB43-D4C4-43DA-82A0-EED51AEB8E5D}" srcOrd="0" destOrd="0" presId="urn:microsoft.com/office/officeart/2005/8/layout/hierarchy2"/>
    <dgm:cxn modelId="{BB97CB24-44CF-41B6-8AE9-1A5521B7FEBA}" type="presParOf" srcId="{2CECA241-639E-4126-8857-F08FD7A37C1A}" destId="{26055640-DCCD-4B04-B6A4-3120EF450035}" srcOrd="3" destOrd="0" presId="urn:microsoft.com/office/officeart/2005/8/layout/hierarchy2"/>
    <dgm:cxn modelId="{C6EE6715-989C-4EC3-BE05-7F7A2451DB2D}" type="presParOf" srcId="{26055640-DCCD-4B04-B6A4-3120EF450035}" destId="{8AD5B327-1F47-4E06-9189-F852E2A8DFBE}" srcOrd="0" destOrd="0" presId="urn:microsoft.com/office/officeart/2005/8/layout/hierarchy2"/>
    <dgm:cxn modelId="{C28A4E27-C040-4CF8-8C00-D1AF09D783D4}" type="presParOf" srcId="{26055640-DCCD-4B04-B6A4-3120EF450035}" destId="{46A09BE6-83A9-40AF-A08D-DFBDC1D45D1C}" srcOrd="1" destOrd="0" presId="urn:microsoft.com/office/officeart/2005/8/layout/hierarchy2"/>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AA77C3F-F051-4F00-BA23-76369C09FB6C}"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n-US"/>
        </a:p>
      </dgm:t>
    </dgm:pt>
    <dgm:pt modelId="{AACB9D15-D522-4DA7-9A8A-5AD9731C42D1}">
      <dgm:prSet phldrT="[Text]"/>
      <dgm:spPr/>
      <dgm:t>
        <a:bodyPr/>
        <a:lstStyle/>
        <a:p>
          <a:r>
            <a:rPr lang="en-US" dirty="0" smtClean="0">
              <a:latin typeface="Abadi"/>
            </a:rPr>
            <a:t>Make GET request to </a:t>
          </a:r>
          <a:r>
            <a:rPr lang="en-US" dirty="0" err="1" smtClean="0">
              <a:latin typeface="Abadi"/>
            </a:rPr>
            <a:t>SpaceX</a:t>
          </a:r>
          <a:r>
            <a:rPr lang="en-US" dirty="0" smtClean="0">
              <a:latin typeface="Abadi"/>
            </a:rPr>
            <a:t> API for launch data</a:t>
          </a:r>
          <a:endParaRPr lang="en-US" dirty="0">
            <a:latin typeface="Abadi"/>
          </a:endParaRPr>
        </a:p>
      </dgm:t>
    </dgm:pt>
    <dgm:pt modelId="{5B15AE85-65F5-405A-963B-24969F9EDE31}" type="parTrans" cxnId="{85F81FBE-90AD-445E-9525-290A0BCC2198}">
      <dgm:prSet/>
      <dgm:spPr/>
      <dgm:t>
        <a:bodyPr/>
        <a:lstStyle/>
        <a:p>
          <a:endParaRPr lang="en-US"/>
        </a:p>
      </dgm:t>
    </dgm:pt>
    <dgm:pt modelId="{A17FF4DD-9474-47D4-AEF5-54308FFF4352}" type="sibTrans" cxnId="{85F81FBE-90AD-445E-9525-290A0BCC2198}">
      <dgm:prSet/>
      <dgm:spPr/>
      <dgm:t>
        <a:bodyPr/>
        <a:lstStyle/>
        <a:p>
          <a:endParaRPr lang="en-US"/>
        </a:p>
      </dgm:t>
    </dgm:pt>
    <dgm:pt modelId="{93E78A60-5CE6-415E-9286-225847E69066}">
      <dgm:prSet phldrT="[Text]"/>
      <dgm:spPr/>
      <dgm:t>
        <a:bodyPr/>
        <a:lstStyle/>
        <a:p>
          <a:r>
            <a:rPr lang="en-US" dirty="0" smtClean="0">
              <a:latin typeface="Abadi"/>
            </a:rPr>
            <a:t>Parse response content as JSON</a:t>
          </a:r>
          <a:endParaRPr lang="en-US" dirty="0">
            <a:latin typeface="Abadi"/>
          </a:endParaRPr>
        </a:p>
      </dgm:t>
    </dgm:pt>
    <dgm:pt modelId="{6FCA4C1B-5AC0-4EF6-9307-CFD097460753}" type="parTrans" cxnId="{92BFFDB8-1A6A-4E43-960E-E7878A8AB09B}">
      <dgm:prSet/>
      <dgm:spPr/>
      <dgm:t>
        <a:bodyPr/>
        <a:lstStyle/>
        <a:p>
          <a:endParaRPr lang="en-US"/>
        </a:p>
      </dgm:t>
    </dgm:pt>
    <dgm:pt modelId="{9313C76C-E929-4894-838C-ADED67F5C57D}" type="sibTrans" cxnId="{92BFFDB8-1A6A-4E43-960E-E7878A8AB09B}">
      <dgm:prSet/>
      <dgm:spPr/>
      <dgm:t>
        <a:bodyPr/>
        <a:lstStyle/>
        <a:p>
          <a:endParaRPr lang="en-US"/>
        </a:p>
      </dgm:t>
    </dgm:pt>
    <dgm:pt modelId="{1E64F05A-113B-471A-A613-0054B479F2B4}">
      <dgm:prSet phldrT="[Text]"/>
      <dgm:spPr/>
      <dgm:t>
        <a:bodyPr/>
        <a:lstStyle/>
        <a:p>
          <a:r>
            <a:rPr lang="en-US" dirty="0" smtClean="0">
              <a:latin typeface="Abadi"/>
            </a:rPr>
            <a:t>Convert JSON data to Pandas </a:t>
          </a:r>
          <a:r>
            <a:rPr lang="en-US" dirty="0" err="1" smtClean="0">
              <a:latin typeface="Abadi"/>
            </a:rPr>
            <a:t>dataframe</a:t>
          </a:r>
          <a:endParaRPr lang="en-US" dirty="0">
            <a:latin typeface="Abadi"/>
          </a:endParaRPr>
        </a:p>
      </dgm:t>
    </dgm:pt>
    <dgm:pt modelId="{12DF2AC5-577F-4199-B3ED-807DD4B56268}" type="parTrans" cxnId="{E877F968-8ADE-4D1C-8565-5D9B7E31E9B2}">
      <dgm:prSet/>
      <dgm:spPr/>
      <dgm:t>
        <a:bodyPr/>
        <a:lstStyle/>
        <a:p>
          <a:endParaRPr lang="en-US"/>
        </a:p>
      </dgm:t>
    </dgm:pt>
    <dgm:pt modelId="{168998BE-BA42-4374-B0E6-16634B0A1221}" type="sibTrans" cxnId="{E877F968-8ADE-4D1C-8565-5D9B7E31E9B2}">
      <dgm:prSet/>
      <dgm:spPr/>
      <dgm:t>
        <a:bodyPr/>
        <a:lstStyle/>
        <a:p>
          <a:endParaRPr lang="en-US"/>
        </a:p>
      </dgm:t>
    </dgm:pt>
    <dgm:pt modelId="{EB53A3FB-52FE-41F0-81E5-C02E4A0CDC30}">
      <dgm:prSet/>
      <dgm:spPr/>
      <dgm:t>
        <a:bodyPr/>
        <a:lstStyle/>
        <a:p>
          <a:r>
            <a:rPr lang="en-US" dirty="0" smtClean="0">
              <a:latin typeface="Abadi"/>
            </a:rPr>
            <a:t>For  each launch ID in  </a:t>
          </a:r>
          <a:r>
            <a:rPr lang="en-US" dirty="0" err="1" smtClean="0">
              <a:latin typeface="Abadi"/>
            </a:rPr>
            <a:t>DataFrame</a:t>
          </a:r>
          <a:r>
            <a:rPr lang="en-US" dirty="0" smtClean="0">
              <a:latin typeface="Abadi"/>
            </a:rPr>
            <a:t>:</a:t>
          </a:r>
          <a:endParaRPr lang="en-US" dirty="0">
            <a:latin typeface="Abadi"/>
          </a:endParaRPr>
        </a:p>
      </dgm:t>
    </dgm:pt>
    <dgm:pt modelId="{832D9B15-E72A-43CC-BA71-2673889CB8CA}" type="parTrans" cxnId="{BBE954B6-1000-4725-B5B3-731F048B2434}">
      <dgm:prSet/>
      <dgm:spPr/>
      <dgm:t>
        <a:bodyPr/>
        <a:lstStyle/>
        <a:p>
          <a:endParaRPr lang="en-US"/>
        </a:p>
      </dgm:t>
    </dgm:pt>
    <dgm:pt modelId="{D98E955B-6768-4F5F-9EE5-A059468EB6E9}" type="sibTrans" cxnId="{BBE954B6-1000-4725-B5B3-731F048B2434}">
      <dgm:prSet/>
      <dgm:spPr/>
      <dgm:t>
        <a:bodyPr/>
        <a:lstStyle/>
        <a:p>
          <a:endParaRPr lang="en-US"/>
        </a:p>
      </dgm:t>
    </dgm:pt>
    <dgm:pt modelId="{9C4F31AA-0E2B-4141-87B9-D218907662BB}">
      <dgm:prSet/>
      <dgm:spPr/>
      <dgm:t>
        <a:bodyPr/>
        <a:lstStyle/>
        <a:p>
          <a:r>
            <a:rPr lang="en-US" dirty="0" smtClean="0">
              <a:latin typeface="Abadi"/>
            </a:rPr>
            <a:t>Make GET request to </a:t>
          </a:r>
          <a:r>
            <a:rPr lang="en-US" dirty="0" err="1" smtClean="0">
              <a:latin typeface="Abadi"/>
            </a:rPr>
            <a:t>SpaceX</a:t>
          </a:r>
          <a:r>
            <a:rPr lang="en-US" dirty="0" smtClean="0">
              <a:latin typeface="Abadi"/>
            </a:rPr>
            <a:t> API using launch ID</a:t>
          </a:r>
          <a:endParaRPr lang="en-US" dirty="0">
            <a:latin typeface="Abadi"/>
          </a:endParaRPr>
        </a:p>
      </dgm:t>
    </dgm:pt>
    <dgm:pt modelId="{61E5A240-AB9B-454A-9448-77BA734D6399}" type="parTrans" cxnId="{67A3249E-2CD0-4F4D-A9FC-4EE90F19796D}">
      <dgm:prSet/>
      <dgm:spPr/>
      <dgm:t>
        <a:bodyPr/>
        <a:lstStyle/>
        <a:p>
          <a:endParaRPr lang="en-US"/>
        </a:p>
      </dgm:t>
    </dgm:pt>
    <dgm:pt modelId="{F745DF05-3391-485E-A011-1030676E6D3F}" type="sibTrans" cxnId="{67A3249E-2CD0-4F4D-A9FC-4EE90F19796D}">
      <dgm:prSet/>
      <dgm:spPr/>
      <dgm:t>
        <a:bodyPr/>
        <a:lstStyle/>
        <a:p>
          <a:endParaRPr lang="en-US"/>
        </a:p>
      </dgm:t>
    </dgm:pt>
    <dgm:pt modelId="{2B20EE8C-C28F-461D-9CA0-E714D1DC46C2}">
      <dgm:prSet/>
      <dgm:spPr/>
      <dgm:t>
        <a:bodyPr/>
        <a:lstStyle/>
        <a:p>
          <a:r>
            <a:rPr lang="en-US" dirty="0" smtClean="0">
              <a:latin typeface="Abadi"/>
            </a:rPr>
            <a:t>Parse Response content as JSON</a:t>
          </a:r>
          <a:endParaRPr lang="en-US" dirty="0">
            <a:latin typeface="Abadi"/>
          </a:endParaRPr>
        </a:p>
      </dgm:t>
    </dgm:pt>
    <dgm:pt modelId="{35993A5B-4821-4CA5-A63F-25DE594CF555}" type="parTrans" cxnId="{F2FD8BF5-8B8C-4020-B4C0-50B77AC59AD5}">
      <dgm:prSet/>
      <dgm:spPr/>
      <dgm:t>
        <a:bodyPr/>
        <a:lstStyle/>
        <a:p>
          <a:endParaRPr lang="en-US"/>
        </a:p>
      </dgm:t>
    </dgm:pt>
    <dgm:pt modelId="{F23DA7B5-472C-4C9A-81E8-2617A73C4B8A}" type="sibTrans" cxnId="{F2FD8BF5-8B8C-4020-B4C0-50B77AC59AD5}">
      <dgm:prSet/>
      <dgm:spPr/>
      <dgm:t>
        <a:bodyPr/>
        <a:lstStyle/>
        <a:p>
          <a:endParaRPr lang="en-US"/>
        </a:p>
      </dgm:t>
    </dgm:pt>
    <dgm:pt modelId="{C694C3B9-8F4D-4683-A0CF-49B8E37CCDD7}">
      <dgm:prSet/>
      <dgm:spPr/>
      <dgm:t>
        <a:bodyPr/>
        <a:lstStyle/>
        <a:p>
          <a:r>
            <a:rPr lang="en-US" dirty="0" smtClean="0">
              <a:latin typeface="Abadi"/>
            </a:rPr>
            <a:t>Store additional information in lists</a:t>
          </a:r>
          <a:endParaRPr lang="en-US" dirty="0">
            <a:latin typeface="Abadi"/>
          </a:endParaRPr>
        </a:p>
      </dgm:t>
    </dgm:pt>
    <dgm:pt modelId="{1E8D9629-95E1-4782-B3D0-70DD5DC14BE3}" type="parTrans" cxnId="{41981630-373C-48CF-8B85-AA12FE727BA3}">
      <dgm:prSet/>
      <dgm:spPr/>
      <dgm:t>
        <a:bodyPr/>
        <a:lstStyle/>
        <a:p>
          <a:endParaRPr lang="en-US"/>
        </a:p>
      </dgm:t>
    </dgm:pt>
    <dgm:pt modelId="{14537392-B2CF-46E6-9761-816428B6CDCD}" type="sibTrans" cxnId="{41981630-373C-48CF-8B85-AA12FE727BA3}">
      <dgm:prSet/>
      <dgm:spPr/>
      <dgm:t>
        <a:bodyPr/>
        <a:lstStyle/>
        <a:p>
          <a:endParaRPr lang="en-US"/>
        </a:p>
      </dgm:t>
    </dgm:pt>
    <dgm:pt modelId="{6DC65AE7-EA16-44FA-8A03-805CB9F6A7D1}">
      <dgm:prSet/>
      <dgm:spPr/>
      <dgm:t>
        <a:bodyPr/>
        <a:lstStyle/>
        <a:p>
          <a:r>
            <a:rPr lang="en-US" dirty="0" smtClean="0">
              <a:latin typeface="Abadi"/>
            </a:rPr>
            <a:t>Combine original </a:t>
          </a:r>
          <a:r>
            <a:rPr lang="en-US" dirty="0" err="1" smtClean="0">
              <a:latin typeface="Abadi"/>
            </a:rPr>
            <a:t>dataframe</a:t>
          </a:r>
          <a:r>
            <a:rPr lang="en-US" dirty="0" smtClean="0">
              <a:latin typeface="Abadi"/>
            </a:rPr>
            <a:t> with additional information lists </a:t>
          </a:r>
          <a:endParaRPr lang="en-US" dirty="0">
            <a:latin typeface="Abadi"/>
          </a:endParaRPr>
        </a:p>
      </dgm:t>
    </dgm:pt>
    <dgm:pt modelId="{AE0E1B50-F114-4FF4-AF7A-F1309F079E3E}" type="parTrans" cxnId="{2E8E1EAB-0122-479F-87C4-5E0F76838E58}">
      <dgm:prSet/>
      <dgm:spPr/>
      <dgm:t>
        <a:bodyPr/>
        <a:lstStyle/>
        <a:p>
          <a:endParaRPr lang="en-US"/>
        </a:p>
      </dgm:t>
    </dgm:pt>
    <dgm:pt modelId="{51EE816D-2FE1-4919-9FE0-71EF0ED3CC7A}" type="sibTrans" cxnId="{2E8E1EAB-0122-479F-87C4-5E0F76838E58}">
      <dgm:prSet/>
      <dgm:spPr/>
      <dgm:t>
        <a:bodyPr/>
        <a:lstStyle/>
        <a:p>
          <a:endParaRPr lang="en-US"/>
        </a:p>
      </dgm:t>
    </dgm:pt>
    <dgm:pt modelId="{4E1D65DA-0A42-4BE3-9B05-4732DFDD6D8F}">
      <dgm:prSet/>
      <dgm:spPr/>
      <dgm:t>
        <a:bodyPr/>
        <a:lstStyle/>
        <a:p>
          <a:r>
            <a:rPr lang="en-US" dirty="0" smtClean="0">
              <a:latin typeface="Abadi"/>
            </a:rPr>
            <a:t>Convert combined data to final </a:t>
          </a:r>
          <a:r>
            <a:rPr lang="en-US" dirty="0" err="1" smtClean="0">
              <a:latin typeface="Abadi"/>
            </a:rPr>
            <a:t>dataframe</a:t>
          </a:r>
          <a:endParaRPr lang="en-US" dirty="0">
            <a:latin typeface="Abadi"/>
          </a:endParaRPr>
        </a:p>
      </dgm:t>
    </dgm:pt>
    <dgm:pt modelId="{F4AB4791-9219-40E3-9092-BB9F64736DB7}" type="parTrans" cxnId="{00C50DFA-776E-498D-BAFD-A7C300D2C9C2}">
      <dgm:prSet/>
      <dgm:spPr/>
      <dgm:t>
        <a:bodyPr/>
        <a:lstStyle/>
        <a:p>
          <a:endParaRPr lang="en-US"/>
        </a:p>
      </dgm:t>
    </dgm:pt>
    <dgm:pt modelId="{1FE18940-DD14-4107-B5BD-D1148ACC2087}" type="sibTrans" cxnId="{00C50DFA-776E-498D-BAFD-A7C300D2C9C2}">
      <dgm:prSet/>
      <dgm:spPr/>
      <dgm:t>
        <a:bodyPr/>
        <a:lstStyle/>
        <a:p>
          <a:endParaRPr lang="en-US"/>
        </a:p>
      </dgm:t>
    </dgm:pt>
    <dgm:pt modelId="{E176C456-F09A-4170-AB03-EEF511753042}" type="pres">
      <dgm:prSet presAssocID="{8AA77C3F-F051-4F00-BA23-76369C09FB6C}" presName="hierChild1" presStyleCnt="0">
        <dgm:presLayoutVars>
          <dgm:chPref val="1"/>
          <dgm:dir/>
          <dgm:animOne val="branch"/>
          <dgm:animLvl val="lvl"/>
          <dgm:resizeHandles/>
        </dgm:presLayoutVars>
      </dgm:prSet>
      <dgm:spPr/>
      <dgm:t>
        <a:bodyPr/>
        <a:lstStyle/>
        <a:p>
          <a:endParaRPr lang="en-US"/>
        </a:p>
      </dgm:t>
    </dgm:pt>
    <dgm:pt modelId="{9B3A1E9A-6231-4BB1-9F88-114119AE3AA9}" type="pres">
      <dgm:prSet presAssocID="{AACB9D15-D522-4DA7-9A8A-5AD9731C42D1}" presName="hierRoot1" presStyleCnt="0"/>
      <dgm:spPr/>
    </dgm:pt>
    <dgm:pt modelId="{E5210B72-7CCB-48B8-8D0B-8559759D4373}" type="pres">
      <dgm:prSet presAssocID="{AACB9D15-D522-4DA7-9A8A-5AD9731C42D1}" presName="composite" presStyleCnt="0"/>
      <dgm:spPr/>
    </dgm:pt>
    <dgm:pt modelId="{A216ABF0-6B5C-4F7F-95FE-D4F250805DF7}" type="pres">
      <dgm:prSet presAssocID="{AACB9D15-D522-4DA7-9A8A-5AD9731C42D1}" presName="background" presStyleLbl="node0" presStyleIdx="0" presStyleCnt="1"/>
      <dgm:spPr/>
    </dgm:pt>
    <dgm:pt modelId="{CD0D91A3-F2B6-4996-B7A1-E2F510CF273B}" type="pres">
      <dgm:prSet presAssocID="{AACB9D15-D522-4DA7-9A8A-5AD9731C42D1}" presName="text" presStyleLbl="fgAcc0" presStyleIdx="0" presStyleCnt="1" custLinFactY="7885" custLinFactNeighborX="-16225" custLinFactNeighborY="100000">
        <dgm:presLayoutVars>
          <dgm:chPref val="3"/>
        </dgm:presLayoutVars>
      </dgm:prSet>
      <dgm:spPr/>
      <dgm:t>
        <a:bodyPr/>
        <a:lstStyle/>
        <a:p>
          <a:endParaRPr lang="en-US"/>
        </a:p>
      </dgm:t>
    </dgm:pt>
    <dgm:pt modelId="{678EE9BC-2A06-4FE3-88D3-DDA11E693214}" type="pres">
      <dgm:prSet presAssocID="{AACB9D15-D522-4DA7-9A8A-5AD9731C42D1}" presName="hierChild2" presStyleCnt="0"/>
      <dgm:spPr/>
    </dgm:pt>
    <dgm:pt modelId="{07BE7C06-E730-4F0B-AEE2-CEA811E238EF}" type="pres">
      <dgm:prSet presAssocID="{6FCA4C1B-5AC0-4EF6-9307-CFD097460753}" presName="Name10" presStyleLbl="parChTrans1D2" presStyleIdx="0" presStyleCnt="1"/>
      <dgm:spPr/>
      <dgm:t>
        <a:bodyPr/>
        <a:lstStyle/>
        <a:p>
          <a:endParaRPr lang="en-US"/>
        </a:p>
      </dgm:t>
    </dgm:pt>
    <dgm:pt modelId="{6CE5F608-AAE5-44FB-A1B6-2645313B1E44}" type="pres">
      <dgm:prSet presAssocID="{93E78A60-5CE6-415E-9286-225847E69066}" presName="hierRoot2" presStyleCnt="0"/>
      <dgm:spPr/>
    </dgm:pt>
    <dgm:pt modelId="{D05F19F4-F7D8-44C3-8E28-17D1E4D44738}" type="pres">
      <dgm:prSet presAssocID="{93E78A60-5CE6-415E-9286-225847E69066}" presName="composite2" presStyleCnt="0"/>
      <dgm:spPr/>
    </dgm:pt>
    <dgm:pt modelId="{AF25E259-DE15-4751-951A-BEA2F0C12D6D}" type="pres">
      <dgm:prSet presAssocID="{93E78A60-5CE6-415E-9286-225847E69066}" presName="background2" presStyleLbl="node2" presStyleIdx="0" presStyleCnt="1"/>
      <dgm:spPr/>
    </dgm:pt>
    <dgm:pt modelId="{B13E3DBE-D244-4B0D-BD26-8B7E9995F9ED}" type="pres">
      <dgm:prSet presAssocID="{93E78A60-5CE6-415E-9286-225847E69066}" presName="text2" presStyleLbl="fgAcc2" presStyleIdx="0" presStyleCnt="1" custLinFactNeighborX="-12620" custLinFactNeighborY="88698">
        <dgm:presLayoutVars>
          <dgm:chPref val="3"/>
        </dgm:presLayoutVars>
      </dgm:prSet>
      <dgm:spPr/>
      <dgm:t>
        <a:bodyPr/>
        <a:lstStyle/>
        <a:p>
          <a:endParaRPr lang="en-US"/>
        </a:p>
      </dgm:t>
    </dgm:pt>
    <dgm:pt modelId="{9679F1C1-589C-4F37-A35B-13E35C71E529}" type="pres">
      <dgm:prSet presAssocID="{93E78A60-5CE6-415E-9286-225847E69066}" presName="hierChild3" presStyleCnt="0"/>
      <dgm:spPr/>
    </dgm:pt>
    <dgm:pt modelId="{5C7BB701-70E7-4EC7-B8A8-20F197DA1427}" type="pres">
      <dgm:prSet presAssocID="{12DF2AC5-577F-4199-B3ED-807DD4B56268}" presName="Name17" presStyleLbl="parChTrans1D3" presStyleIdx="0" presStyleCnt="1"/>
      <dgm:spPr/>
      <dgm:t>
        <a:bodyPr/>
        <a:lstStyle/>
        <a:p>
          <a:endParaRPr lang="en-US"/>
        </a:p>
      </dgm:t>
    </dgm:pt>
    <dgm:pt modelId="{33848640-4AB4-4CA3-941F-AF4180C27D68}" type="pres">
      <dgm:prSet presAssocID="{1E64F05A-113B-471A-A613-0054B479F2B4}" presName="hierRoot3" presStyleCnt="0"/>
      <dgm:spPr/>
    </dgm:pt>
    <dgm:pt modelId="{3D6484E7-7A07-4B4E-9FDB-C2744D93D7EB}" type="pres">
      <dgm:prSet presAssocID="{1E64F05A-113B-471A-A613-0054B479F2B4}" presName="composite3" presStyleCnt="0"/>
      <dgm:spPr/>
    </dgm:pt>
    <dgm:pt modelId="{FCBB8E6B-4A36-4C11-85E1-49E42DBBAFAC}" type="pres">
      <dgm:prSet presAssocID="{1E64F05A-113B-471A-A613-0054B479F2B4}" presName="background3" presStyleLbl="node3" presStyleIdx="0" presStyleCnt="1"/>
      <dgm:spPr/>
    </dgm:pt>
    <dgm:pt modelId="{7FEB7A0F-6037-4A3E-831B-74E5DD480526}" type="pres">
      <dgm:prSet presAssocID="{1E64F05A-113B-471A-A613-0054B479F2B4}" presName="text3" presStyleLbl="fgAcc3" presStyleIdx="0" presStyleCnt="1" custLinFactNeighborX="-8113" custLinFactNeighborY="78074">
        <dgm:presLayoutVars>
          <dgm:chPref val="3"/>
        </dgm:presLayoutVars>
      </dgm:prSet>
      <dgm:spPr/>
      <dgm:t>
        <a:bodyPr/>
        <a:lstStyle/>
        <a:p>
          <a:endParaRPr lang="en-US"/>
        </a:p>
      </dgm:t>
    </dgm:pt>
    <dgm:pt modelId="{ED9DC062-147C-4951-A9F8-83FA483ACAED}" type="pres">
      <dgm:prSet presAssocID="{1E64F05A-113B-471A-A613-0054B479F2B4}" presName="hierChild4" presStyleCnt="0"/>
      <dgm:spPr/>
    </dgm:pt>
    <dgm:pt modelId="{0C3D0437-2AEC-4D42-B216-0FD9CB7B9BA5}" type="pres">
      <dgm:prSet presAssocID="{832D9B15-E72A-43CC-BA71-2673889CB8CA}" presName="Name23" presStyleLbl="parChTrans1D4" presStyleIdx="0" presStyleCnt="6"/>
      <dgm:spPr/>
      <dgm:t>
        <a:bodyPr/>
        <a:lstStyle/>
        <a:p>
          <a:endParaRPr lang="en-US"/>
        </a:p>
      </dgm:t>
    </dgm:pt>
    <dgm:pt modelId="{0CCCCD9A-75BE-4752-A726-C4511FE5C042}" type="pres">
      <dgm:prSet presAssocID="{EB53A3FB-52FE-41F0-81E5-C02E4A0CDC30}" presName="hierRoot4" presStyleCnt="0"/>
      <dgm:spPr/>
    </dgm:pt>
    <dgm:pt modelId="{4AADF6A2-0364-4D75-BCE0-606A2CADD66E}" type="pres">
      <dgm:prSet presAssocID="{EB53A3FB-52FE-41F0-81E5-C02E4A0CDC30}" presName="composite4" presStyleCnt="0"/>
      <dgm:spPr/>
    </dgm:pt>
    <dgm:pt modelId="{19BC5833-0AD8-4FB1-B3F0-F029B32ACFD6}" type="pres">
      <dgm:prSet presAssocID="{EB53A3FB-52FE-41F0-81E5-C02E4A0CDC30}" presName="background4" presStyleLbl="node4" presStyleIdx="0" presStyleCnt="6"/>
      <dgm:spPr/>
    </dgm:pt>
    <dgm:pt modelId="{38285D8E-CE83-4954-A194-EB70323A246F}" type="pres">
      <dgm:prSet presAssocID="{EB53A3FB-52FE-41F0-81E5-C02E4A0CDC30}" presName="text4" presStyleLbl="fgAcc4" presStyleIdx="0" presStyleCnt="6" custLinFactNeighborY="66718">
        <dgm:presLayoutVars>
          <dgm:chPref val="3"/>
        </dgm:presLayoutVars>
      </dgm:prSet>
      <dgm:spPr/>
      <dgm:t>
        <a:bodyPr/>
        <a:lstStyle/>
        <a:p>
          <a:endParaRPr lang="en-US"/>
        </a:p>
      </dgm:t>
    </dgm:pt>
    <dgm:pt modelId="{61985293-232D-4DCB-B5B5-9F0B80FE37A9}" type="pres">
      <dgm:prSet presAssocID="{EB53A3FB-52FE-41F0-81E5-C02E4A0CDC30}" presName="hierChild5" presStyleCnt="0"/>
      <dgm:spPr/>
    </dgm:pt>
    <dgm:pt modelId="{A49C95EC-6255-43DA-AE24-081FCAD115DC}" type="pres">
      <dgm:prSet presAssocID="{61E5A240-AB9B-454A-9448-77BA734D6399}" presName="Name23" presStyleLbl="parChTrans1D4" presStyleIdx="1" presStyleCnt="6"/>
      <dgm:spPr/>
      <dgm:t>
        <a:bodyPr/>
        <a:lstStyle/>
        <a:p>
          <a:endParaRPr lang="en-US"/>
        </a:p>
      </dgm:t>
    </dgm:pt>
    <dgm:pt modelId="{5F4D6CB6-F122-4297-9E8B-83696E5C3078}" type="pres">
      <dgm:prSet presAssocID="{9C4F31AA-0E2B-4141-87B9-D218907662BB}" presName="hierRoot4" presStyleCnt="0"/>
      <dgm:spPr/>
    </dgm:pt>
    <dgm:pt modelId="{58427CF6-15D7-4A70-99CF-8B6DD0746F25}" type="pres">
      <dgm:prSet presAssocID="{9C4F31AA-0E2B-4141-87B9-D218907662BB}" presName="composite4" presStyleCnt="0"/>
      <dgm:spPr/>
    </dgm:pt>
    <dgm:pt modelId="{C5742A05-4A95-45FA-BFCD-BA0A12FDFA1D}" type="pres">
      <dgm:prSet presAssocID="{9C4F31AA-0E2B-4141-87B9-D218907662BB}" presName="background4" presStyleLbl="node4" presStyleIdx="1" presStyleCnt="6"/>
      <dgm:spPr/>
    </dgm:pt>
    <dgm:pt modelId="{2696B1CA-06AD-4168-8672-09DBB2E27F92}" type="pres">
      <dgm:prSet presAssocID="{9C4F31AA-0E2B-4141-87B9-D218907662BB}" presName="text4" presStyleLbl="fgAcc4" presStyleIdx="1" presStyleCnt="6" custLinFactY="-100000" custLinFactNeighborX="-78422" custLinFactNeighborY="-175390">
        <dgm:presLayoutVars>
          <dgm:chPref val="3"/>
        </dgm:presLayoutVars>
      </dgm:prSet>
      <dgm:spPr/>
      <dgm:t>
        <a:bodyPr/>
        <a:lstStyle/>
        <a:p>
          <a:endParaRPr lang="en-US"/>
        </a:p>
      </dgm:t>
    </dgm:pt>
    <dgm:pt modelId="{1948530D-CCD2-4D68-9B07-C4E19E11A2DD}" type="pres">
      <dgm:prSet presAssocID="{9C4F31AA-0E2B-4141-87B9-D218907662BB}" presName="hierChild5" presStyleCnt="0"/>
      <dgm:spPr/>
    </dgm:pt>
    <dgm:pt modelId="{C87516F0-3D3B-4820-B4F8-B33867DFEB1D}" type="pres">
      <dgm:prSet presAssocID="{35993A5B-4821-4CA5-A63F-25DE594CF555}" presName="Name23" presStyleLbl="parChTrans1D4" presStyleIdx="2" presStyleCnt="6"/>
      <dgm:spPr/>
      <dgm:t>
        <a:bodyPr/>
        <a:lstStyle/>
        <a:p>
          <a:endParaRPr lang="en-US"/>
        </a:p>
      </dgm:t>
    </dgm:pt>
    <dgm:pt modelId="{80F890EE-59FB-454B-A895-465F81B71E27}" type="pres">
      <dgm:prSet presAssocID="{2B20EE8C-C28F-461D-9CA0-E714D1DC46C2}" presName="hierRoot4" presStyleCnt="0"/>
      <dgm:spPr/>
    </dgm:pt>
    <dgm:pt modelId="{F60FD979-954E-46F8-8E1A-59F4DDA48A23}" type="pres">
      <dgm:prSet presAssocID="{2B20EE8C-C28F-461D-9CA0-E714D1DC46C2}" presName="composite4" presStyleCnt="0"/>
      <dgm:spPr/>
    </dgm:pt>
    <dgm:pt modelId="{ADD81453-D1E5-45BB-8199-E9799E424D78}" type="pres">
      <dgm:prSet presAssocID="{2B20EE8C-C28F-461D-9CA0-E714D1DC46C2}" presName="background4" presStyleLbl="node4" presStyleIdx="2" presStyleCnt="6"/>
      <dgm:spPr/>
    </dgm:pt>
    <dgm:pt modelId="{25E625D4-4D0C-4CA4-BA07-E6BB8D04944C}" type="pres">
      <dgm:prSet presAssocID="{2B20EE8C-C28F-461D-9CA0-E714D1DC46C2}" presName="text4" presStyleLbl="fgAcc4" presStyleIdx="2" presStyleCnt="6" custLinFactX="-95605" custLinFactY="-37695" custLinFactNeighborX="-100000" custLinFactNeighborY="-100000">
        <dgm:presLayoutVars>
          <dgm:chPref val="3"/>
        </dgm:presLayoutVars>
      </dgm:prSet>
      <dgm:spPr/>
      <dgm:t>
        <a:bodyPr/>
        <a:lstStyle/>
        <a:p>
          <a:endParaRPr lang="en-US"/>
        </a:p>
      </dgm:t>
    </dgm:pt>
    <dgm:pt modelId="{55EFBE25-F764-4741-8CB7-D05F53C7AD0A}" type="pres">
      <dgm:prSet presAssocID="{2B20EE8C-C28F-461D-9CA0-E714D1DC46C2}" presName="hierChild5" presStyleCnt="0"/>
      <dgm:spPr/>
    </dgm:pt>
    <dgm:pt modelId="{1F55B5E4-C559-44D9-A7B9-B37BCB5CF9A4}" type="pres">
      <dgm:prSet presAssocID="{1E8D9629-95E1-4782-B3D0-70DD5DC14BE3}" presName="Name23" presStyleLbl="parChTrans1D4" presStyleIdx="3" presStyleCnt="6"/>
      <dgm:spPr/>
      <dgm:t>
        <a:bodyPr/>
        <a:lstStyle/>
        <a:p>
          <a:endParaRPr lang="en-US"/>
        </a:p>
      </dgm:t>
    </dgm:pt>
    <dgm:pt modelId="{EC2050BD-BC9B-4CB9-B0D6-CBA5E566C9F4}" type="pres">
      <dgm:prSet presAssocID="{C694C3B9-8F4D-4683-A0CF-49B8E37CCDD7}" presName="hierRoot4" presStyleCnt="0"/>
      <dgm:spPr/>
    </dgm:pt>
    <dgm:pt modelId="{C17AC076-246E-4DD7-8F3B-9698AFC8B0F3}" type="pres">
      <dgm:prSet presAssocID="{C694C3B9-8F4D-4683-A0CF-49B8E37CCDD7}" presName="composite4" presStyleCnt="0"/>
      <dgm:spPr/>
    </dgm:pt>
    <dgm:pt modelId="{8E108D7A-2DC0-4207-A99F-9DE96E6B185D}" type="pres">
      <dgm:prSet presAssocID="{C694C3B9-8F4D-4683-A0CF-49B8E37CCDD7}" presName="background4" presStyleLbl="node4" presStyleIdx="3" presStyleCnt="6"/>
      <dgm:spPr/>
    </dgm:pt>
    <dgm:pt modelId="{838055A2-A37E-4062-9D00-E26C31A6994A}" type="pres">
      <dgm:prSet presAssocID="{C694C3B9-8F4D-4683-A0CF-49B8E37CCDD7}" presName="text4" presStyleLbl="fgAcc4" presStyleIdx="3" presStyleCnt="6" custLinFactX="-125945" custLinFactNeighborX="-200000" custLinFactNeighborY="-12776">
        <dgm:presLayoutVars>
          <dgm:chPref val="3"/>
        </dgm:presLayoutVars>
      </dgm:prSet>
      <dgm:spPr/>
      <dgm:t>
        <a:bodyPr/>
        <a:lstStyle/>
        <a:p>
          <a:endParaRPr lang="en-US"/>
        </a:p>
      </dgm:t>
    </dgm:pt>
    <dgm:pt modelId="{91868288-A19F-4764-8056-DF7375AE48E4}" type="pres">
      <dgm:prSet presAssocID="{C694C3B9-8F4D-4683-A0CF-49B8E37CCDD7}" presName="hierChild5" presStyleCnt="0"/>
      <dgm:spPr/>
    </dgm:pt>
    <dgm:pt modelId="{F200452A-019F-4CBC-947D-D88A8A7E18D5}" type="pres">
      <dgm:prSet presAssocID="{AE0E1B50-F114-4FF4-AF7A-F1309F079E3E}" presName="Name23" presStyleLbl="parChTrans1D4" presStyleIdx="4" presStyleCnt="6"/>
      <dgm:spPr/>
      <dgm:t>
        <a:bodyPr/>
        <a:lstStyle/>
        <a:p>
          <a:endParaRPr lang="en-US"/>
        </a:p>
      </dgm:t>
    </dgm:pt>
    <dgm:pt modelId="{96294892-FD33-4090-BCD6-7E86DB35AD85}" type="pres">
      <dgm:prSet presAssocID="{6DC65AE7-EA16-44FA-8A03-805CB9F6A7D1}" presName="hierRoot4" presStyleCnt="0"/>
      <dgm:spPr/>
    </dgm:pt>
    <dgm:pt modelId="{CA48BF3B-10DE-430B-B828-8062DE93F73D}" type="pres">
      <dgm:prSet presAssocID="{6DC65AE7-EA16-44FA-8A03-805CB9F6A7D1}" presName="composite4" presStyleCnt="0"/>
      <dgm:spPr/>
    </dgm:pt>
    <dgm:pt modelId="{23E754CE-A247-4E91-A983-6077435B26BC}" type="pres">
      <dgm:prSet presAssocID="{6DC65AE7-EA16-44FA-8A03-805CB9F6A7D1}" presName="background4" presStyleLbl="node4" presStyleIdx="4" presStyleCnt="6"/>
      <dgm:spPr/>
    </dgm:pt>
    <dgm:pt modelId="{BF294887-97CF-42C5-9351-58CD46C6B30A}" type="pres">
      <dgm:prSet presAssocID="{6DC65AE7-EA16-44FA-8A03-805CB9F6A7D1}" presName="text4" presStyleLbl="fgAcc4" presStyleIdx="4" presStyleCnt="6" custLinFactX="-132618" custLinFactNeighborX="-200000" custLinFactNeighborY="-4066">
        <dgm:presLayoutVars>
          <dgm:chPref val="3"/>
        </dgm:presLayoutVars>
      </dgm:prSet>
      <dgm:spPr/>
      <dgm:t>
        <a:bodyPr/>
        <a:lstStyle/>
        <a:p>
          <a:endParaRPr lang="en-US"/>
        </a:p>
      </dgm:t>
    </dgm:pt>
    <dgm:pt modelId="{BAC7F1E0-149B-45FA-92EE-DF8EC21025FB}" type="pres">
      <dgm:prSet presAssocID="{6DC65AE7-EA16-44FA-8A03-805CB9F6A7D1}" presName="hierChild5" presStyleCnt="0"/>
      <dgm:spPr/>
    </dgm:pt>
    <dgm:pt modelId="{9683434B-C033-45D7-B06A-632AA755E5A3}" type="pres">
      <dgm:prSet presAssocID="{F4AB4791-9219-40E3-9092-BB9F64736DB7}" presName="Name23" presStyleLbl="parChTrans1D4" presStyleIdx="5" presStyleCnt="6"/>
      <dgm:spPr/>
      <dgm:t>
        <a:bodyPr/>
        <a:lstStyle/>
        <a:p>
          <a:endParaRPr lang="en-US"/>
        </a:p>
      </dgm:t>
    </dgm:pt>
    <dgm:pt modelId="{592AA031-2161-4875-8ACE-B7A2C84A7DF4}" type="pres">
      <dgm:prSet presAssocID="{4E1D65DA-0A42-4BE3-9B05-4732DFDD6D8F}" presName="hierRoot4" presStyleCnt="0"/>
      <dgm:spPr/>
    </dgm:pt>
    <dgm:pt modelId="{86C2F0F2-FDBE-478B-B287-0AECC66922D5}" type="pres">
      <dgm:prSet presAssocID="{4E1D65DA-0A42-4BE3-9B05-4732DFDD6D8F}" presName="composite4" presStyleCnt="0"/>
      <dgm:spPr/>
    </dgm:pt>
    <dgm:pt modelId="{71B08BF9-58FF-478B-BF14-F5E6C4020298}" type="pres">
      <dgm:prSet presAssocID="{4E1D65DA-0A42-4BE3-9B05-4732DFDD6D8F}" presName="background4" presStyleLbl="node4" presStyleIdx="5" presStyleCnt="6"/>
      <dgm:spPr/>
    </dgm:pt>
    <dgm:pt modelId="{917EAD4E-19E9-4D0D-92F8-D5BFEE50DB62}" type="pres">
      <dgm:prSet presAssocID="{4E1D65DA-0A42-4BE3-9B05-4732DFDD6D8F}" presName="text4" presStyleLbl="fgAcc4" presStyleIdx="5" presStyleCnt="6" custLinFactX="-16059" custLinFactY="-53637" custLinFactNeighborX="-100000" custLinFactNeighborY="-100000">
        <dgm:presLayoutVars>
          <dgm:chPref val="3"/>
        </dgm:presLayoutVars>
      </dgm:prSet>
      <dgm:spPr/>
      <dgm:t>
        <a:bodyPr/>
        <a:lstStyle/>
        <a:p>
          <a:endParaRPr lang="en-US"/>
        </a:p>
      </dgm:t>
    </dgm:pt>
    <dgm:pt modelId="{3FE50660-B7CF-4174-95A1-AFF7B05A6697}" type="pres">
      <dgm:prSet presAssocID="{4E1D65DA-0A42-4BE3-9B05-4732DFDD6D8F}" presName="hierChild5" presStyleCnt="0"/>
      <dgm:spPr/>
    </dgm:pt>
  </dgm:ptLst>
  <dgm:cxnLst>
    <dgm:cxn modelId="{883E8316-737A-4166-8923-BD7086549FF9}" type="presOf" srcId="{6DC65AE7-EA16-44FA-8A03-805CB9F6A7D1}" destId="{BF294887-97CF-42C5-9351-58CD46C6B30A}" srcOrd="0" destOrd="0" presId="urn:microsoft.com/office/officeart/2005/8/layout/hierarchy1"/>
    <dgm:cxn modelId="{521FC52D-0CA4-470F-AC2F-2D74F560BF01}" type="presOf" srcId="{61E5A240-AB9B-454A-9448-77BA734D6399}" destId="{A49C95EC-6255-43DA-AE24-081FCAD115DC}" srcOrd="0" destOrd="0" presId="urn:microsoft.com/office/officeart/2005/8/layout/hierarchy1"/>
    <dgm:cxn modelId="{1D21F173-AEFD-49EE-B503-C233B505B7D3}" type="presOf" srcId="{832D9B15-E72A-43CC-BA71-2673889CB8CA}" destId="{0C3D0437-2AEC-4D42-B216-0FD9CB7B9BA5}" srcOrd="0" destOrd="0" presId="urn:microsoft.com/office/officeart/2005/8/layout/hierarchy1"/>
    <dgm:cxn modelId="{BBE954B6-1000-4725-B5B3-731F048B2434}" srcId="{1E64F05A-113B-471A-A613-0054B479F2B4}" destId="{EB53A3FB-52FE-41F0-81E5-C02E4A0CDC30}" srcOrd="0" destOrd="0" parTransId="{832D9B15-E72A-43CC-BA71-2673889CB8CA}" sibTransId="{D98E955B-6768-4F5F-9EE5-A059468EB6E9}"/>
    <dgm:cxn modelId="{92BFFDB8-1A6A-4E43-960E-E7878A8AB09B}" srcId="{AACB9D15-D522-4DA7-9A8A-5AD9731C42D1}" destId="{93E78A60-5CE6-415E-9286-225847E69066}" srcOrd="0" destOrd="0" parTransId="{6FCA4C1B-5AC0-4EF6-9307-CFD097460753}" sibTransId="{9313C76C-E929-4894-838C-ADED67F5C57D}"/>
    <dgm:cxn modelId="{2E8E1EAB-0122-479F-87C4-5E0F76838E58}" srcId="{C694C3B9-8F4D-4683-A0CF-49B8E37CCDD7}" destId="{6DC65AE7-EA16-44FA-8A03-805CB9F6A7D1}" srcOrd="0" destOrd="0" parTransId="{AE0E1B50-F114-4FF4-AF7A-F1309F079E3E}" sibTransId="{51EE816D-2FE1-4919-9FE0-71EF0ED3CC7A}"/>
    <dgm:cxn modelId="{98E8EA37-F9F3-4CA0-8C5D-001CE6706FB8}" type="presOf" srcId="{1E8D9629-95E1-4782-B3D0-70DD5DC14BE3}" destId="{1F55B5E4-C559-44D9-A7B9-B37BCB5CF9A4}" srcOrd="0" destOrd="0" presId="urn:microsoft.com/office/officeart/2005/8/layout/hierarchy1"/>
    <dgm:cxn modelId="{CC4AFB41-DB29-427C-B899-5DFA4694C547}" type="presOf" srcId="{AACB9D15-D522-4DA7-9A8A-5AD9731C42D1}" destId="{CD0D91A3-F2B6-4996-B7A1-E2F510CF273B}" srcOrd="0" destOrd="0" presId="urn:microsoft.com/office/officeart/2005/8/layout/hierarchy1"/>
    <dgm:cxn modelId="{55D59A47-A3F0-4BA4-8B66-C4FA0DEA5582}" type="presOf" srcId="{1E64F05A-113B-471A-A613-0054B479F2B4}" destId="{7FEB7A0F-6037-4A3E-831B-74E5DD480526}" srcOrd="0" destOrd="0" presId="urn:microsoft.com/office/officeart/2005/8/layout/hierarchy1"/>
    <dgm:cxn modelId="{F71FED69-D0EC-48CB-B804-4853E82FC93A}" type="presOf" srcId="{35993A5B-4821-4CA5-A63F-25DE594CF555}" destId="{C87516F0-3D3B-4820-B4F8-B33867DFEB1D}" srcOrd="0" destOrd="0" presId="urn:microsoft.com/office/officeart/2005/8/layout/hierarchy1"/>
    <dgm:cxn modelId="{67A3249E-2CD0-4F4D-A9FC-4EE90F19796D}" srcId="{EB53A3FB-52FE-41F0-81E5-C02E4A0CDC30}" destId="{9C4F31AA-0E2B-4141-87B9-D218907662BB}" srcOrd="0" destOrd="0" parTransId="{61E5A240-AB9B-454A-9448-77BA734D6399}" sibTransId="{F745DF05-3391-485E-A011-1030676E6D3F}"/>
    <dgm:cxn modelId="{8E1C04CF-5C9D-47FF-8F72-0EEB4ED5CC2A}" type="presOf" srcId="{6FCA4C1B-5AC0-4EF6-9307-CFD097460753}" destId="{07BE7C06-E730-4F0B-AEE2-CEA811E238EF}" srcOrd="0" destOrd="0" presId="urn:microsoft.com/office/officeart/2005/8/layout/hierarchy1"/>
    <dgm:cxn modelId="{AC3060C8-123C-4337-B31C-F8857EB61EE6}" type="presOf" srcId="{4E1D65DA-0A42-4BE3-9B05-4732DFDD6D8F}" destId="{917EAD4E-19E9-4D0D-92F8-D5BFEE50DB62}" srcOrd="0" destOrd="0" presId="urn:microsoft.com/office/officeart/2005/8/layout/hierarchy1"/>
    <dgm:cxn modelId="{00C50DFA-776E-498D-BAFD-A7C300D2C9C2}" srcId="{6DC65AE7-EA16-44FA-8A03-805CB9F6A7D1}" destId="{4E1D65DA-0A42-4BE3-9B05-4732DFDD6D8F}" srcOrd="0" destOrd="0" parTransId="{F4AB4791-9219-40E3-9092-BB9F64736DB7}" sibTransId="{1FE18940-DD14-4107-B5BD-D1148ACC2087}"/>
    <dgm:cxn modelId="{85F81FBE-90AD-445E-9525-290A0BCC2198}" srcId="{8AA77C3F-F051-4F00-BA23-76369C09FB6C}" destId="{AACB9D15-D522-4DA7-9A8A-5AD9731C42D1}" srcOrd="0" destOrd="0" parTransId="{5B15AE85-65F5-405A-963B-24969F9EDE31}" sibTransId="{A17FF4DD-9474-47D4-AEF5-54308FFF4352}"/>
    <dgm:cxn modelId="{C626BF09-B91D-4795-838A-C014765A5A12}" type="presOf" srcId="{12DF2AC5-577F-4199-B3ED-807DD4B56268}" destId="{5C7BB701-70E7-4EC7-B8A8-20F197DA1427}" srcOrd="0" destOrd="0" presId="urn:microsoft.com/office/officeart/2005/8/layout/hierarchy1"/>
    <dgm:cxn modelId="{F9863852-24B3-44D0-8990-179F18D281CD}" type="presOf" srcId="{2B20EE8C-C28F-461D-9CA0-E714D1DC46C2}" destId="{25E625D4-4D0C-4CA4-BA07-E6BB8D04944C}" srcOrd="0" destOrd="0" presId="urn:microsoft.com/office/officeart/2005/8/layout/hierarchy1"/>
    <dgm:cxn modelId="{9D6222CB-9857-4BEF-8CD2-EA691F13196F}" type="presOf" srcId="{93E78A60-5CE6-415E-9286-225847E69066}" destId="{B13E3DBE-D244-4B0D-BD26-8B7E9995F9ED}" srcOrd="0" destOrd="0" presId="urn:microsoft.com/office/officeart/2005/8/layout/hierarchy1"/>
    <dgm:cxn modelId="{F2FD8BF5-8B8C-4020-B4C0-50B77AC59AD5}" srcId="{EB53A3FB-52FE-41F0-81E5-C02E4A0CDC30}" destId="{2B20EE8C-C28F-461D-9CA0-E714D1DC46C2}" srcOrd="1" destOrd="0" parTransId="{35993A5B-4821-4CA5-A63F-25DE594CF555}" sibTransId="{F23DA7B5-472C-4C9A-81E8-2617A73C4B8A}"/>
    <dgm:cxn modelId="{91840A96-37E7-4E31-9702-B776FE621A67}" type="presOf" srcId="{C694C3B9-8F4D-4683-A0CF-49B8E37CCDD7}" destId="{838055A2-A37E-4062-9D00-E26C31A6994A}" srcOrd="0" destOrd="0" presId="urn:microsoft.com/office/officeart/2005/8/layout/hierarchy1"/>
    <dgm:cxn modelId="{EA371EDC-654B-453B-8336-B65B026016A8}" type="presOf" srcId="{8AA77C3F-F051-4F00-BA23-76369C09FB6C}" destId="{E176C456-F09A-4170-AB03-EEF511753042}" srcOrd="0" destOrd="0" presId="urn:microsoft.com/office/officeart/2005/8/layout/hierarchy1"/>
    <dgm:cxn modelId="{8935899F-AC2E-4B04-9B04-0782088740AB}" type="presOf" srcId="{AE0E1B50-F114-4FF4-AF7A-F1309F079E3E}" destId="{F200452A-019F-4CBC-947D-D88A8A7E18D5}" srcOrd="0" destOrd="0" presId="urn:microsoft.com/office/officeart/2005/8/layout/hierarchy1"/>
    <dgm:cxn modelId="{E877F968-8ADE-4D1C-8565-5D9B7E31E9B2}" srcId="{93E78A60-5CE6-415E-9286-225847E69066}" destId="{1E64F05A-113B-471A-A613-0054B479F2B4}" srcOrd="0" destOrd="0" parTransId="{12DF2AC5-577F-4199-B3ED-807DD4B56268}" sibTransId="{168998BE-BA42-4374-B0E6-16634B0A1221}"/>
    <dgm:cxn modelId="{5D97E33D-7CC0-4FC0-AC8B-8CC5CF47F473}" type="presOf" srcId="{F4AB4791-9219-40E3-9092-BB9F64736DB7}" destId="{9683434B-C033-45D7-B06A-632AA755E5A3}" srcOrd="0" destOrd="0" presId="urn:microsoft.com/office/officeart/2005/8/layout/hierarchy1"/>
    <dgm:cxn modelId="{923D609B-E7D1-4E25-BB40-F407ECA637DF}" type="presOf" srcId="{EB53A3FB-52FE-41F0-81E5-C02E4A0CDC30}" destId="{38285D8E-CE83-4954-A194-EB70323A246F}" srcOrd="0" destOrd="0" presId="urn:microsoft.com/office/officeart/2005/8/layout/hierarchy1"/>
    <dgm:cxn modelId="{41981630-373C-48CF-8B85-AA12FE727BA3}" srcId="{EB53A3FB-52FE-41F0-81E5-C02E4A0CDC30}" destId="{C694C3B9-8F4D-4683-A0CF-49B8E37CCDD7}" srcOrd="2" destOrd="0" parTransId="{1E8D9629-95E1-4782-B3D0-70DD5DC14BE3}" sibTransId="{14537392-B2CF-46E6-9761-816428B6CDCD}"/>
    <dgm:cxn modelId="{20BF7136-E076-4684-A061-D439F6C9898B}" type="presOf" srcId="{9C4F31AA-0E2B-4141-87B9-D218907662BB}" destId="{2696B1CA-06AD-4168-8672-09DBB2E27F92}" srcOrd="0" destOrd="0" presId="urn:microsoft.com/office/officeart/2005/8/layout/hierarchy1"/>
    <dgm:cxn modelId="{C1FFDD52-B617-4A3E-B6B8-2D3BF337B889}" type="presParOf" srcId="{E176C456-F09A-4170-AB03-EEF511753042}" destId="{9B3A1E9A-6231-4BB1-9F88-114119AE3AA9}" srcOrd="0" destOrd="0" presId="urn:microsoft.com/office/officeart/2005/8/layout/hierarchy1"/>
    <dgm:cxn modelId="{EBB6C636-0A41-4CF2-9EAF-9FF51C6CB6F9}" type="presParOf" srcId="{9B3A1E9A-6231-4BB1-9F88-114119AE3AA9}" destId="{E5210B72-7CCB-48B8-8D0B-8559759D4373}" srcOrd="0" destOrd="0" presId="urn:microsoft.com/office/officeart/2005/8/layout/hierarchy1"/>
    <dgm:cxn modelId="{483FB912-BE83-4715-888F-B2EAA25DC542}" type="presParOf" srcId="{E5210B72-7CCB-48B8-8D0B-8559759D4373}" destId="{A216ABF0-6B5C-4F7F-95FE-D4F250805DF7}" srcOrd="0" destOrd="0" presId="urn:microsoft.com/office/officeart/2005/8/layout/hierarchy1"/>
    <dgm:cxn modelId="{2928B2A6-9A37-4AF6-8C77-9C0284CFC82E}" type="presParOf" srcId="{E5210B72-7CCB-48B8-8D0B-8559759D4373}" destId="{CD0D91A3-F2B6-4996-B7A1-E2F510CF273B}" srcOrd="1" destOrd="0" presId="urn:microsoft.com/office/officeart/2005/8/layout/hierarchy1"/>
    <dgm:cxn modelId="{119CF5A9-EBA8-4EE7-A9D1-03019BD3B83E}" type="presParOf" srcId="{9B3A1E9A-6231-4BB1-9F88-114119AE3AA9}" destId="{678EE9BC-2A06-4FE3-88D3-DDA11E693214}" srcOrd="1" destOrd="0" presId="urn:microsoft.com/office/officeart/2005/8/layout/hierarchy1"/>
    <dgm:cxn modelId="{DE491F61-14AD-4390-B556-1CA56CEC2C09}" type="presParOf" srcId="{678EE9BC-2A06-4FE3-88D3-DDA11E693214}" destId="{07BE7C06-E730-4F0B-AEE2-CEA811E238EF}" srcOrd="0" destOrd="0" presId="urn:microsoft.com/office/officeart/2005/8/layout/hierarchy1"/>
    <dgm:cxn modelId="{439399FE-E95C-41FB-B38B-10959636EDB1}" type="presParOf" srcId="{678EE9BC-2A06-4FE3-88D3-DDA11E693214}" destId="{6CE5F608-AAE5-44FB-A1B6-2645313B1E44}" srcOrd="1" destOrd="0" presId="urn:microsoft.com/office/officeart/2005/8/layout/hierarchy1"/>
    <dgm:cxn modelId="{ADA6A4CB-944B-4FA4-AF28-BC3708427401}" type="presParOf" srcId="{6CE5F608-AAE5-44FB-A1B6-2645313B1E44}" destId="{D05F19F4-F7D8-44C3-8E28-17D1E4D44738}" srcOrd="0" destOrd="0" presId="urn:microsoft.com/office/officeart/2005/8/layout/hierarchy1"/>
    <dgm:cxn modelId="{88CB1E8A-32C9-4F80-8A46-E8C8201296FA}" type="presParOf" srcId="{D05F19F4-F7D8-44C3-8E28-17D1E4D44738}" destId="{AF25E259-DE15-4751-951A-BEA2F0C12D6D}" srcOrd="0" destOrd="0" presId="urn:microsoft.com/office/officeart/2005/8/layout/hierarchy1"/>
    <dgm:cxn modelId="{94D123B8-78DD-4277-B571-59A62C8DC39A}" type="presParOf" srcId="{D05F19F4-F7D8-44C3-8E28-17D1E4D44738}" destId="{B13E3DBE-D244-4B0D-BD26-8B7E9995F9ED}" srcOrd="1" destOrd="0" presId="urn:microsoft.com/office/officeart/2005/8/layout/hierarchy1"/>
    <dgm:cxn modelId="{D1295EC3-1E01-4778-BEF5-99C3EF61841B}" type="presParOf" srcId="{6CE5F608-AAE5-44FB-A1B6-2645313B1E44}" destId="{9679F1C1-589C-4F37-A35B-13E35C71E529}" srcOrd="1" destOrd="0" presId="urn:microsoft.com/office/officeart/2005/8/layout/hierarchy1"/>
    <dgm:cxn modelId="{ED4DC3C9-F2C7-4906-8333-2779949ABEFF}" type="presParOf" srcId="{9679F1C1-589C-4F37-A35B-13E35C71E529}" destId="{5C7BB701-70E7-4EC7-B8A8-20F197DA1427}" srcOrd="0" destOrd="0" presId="urn:microsoft.com/office/officeart/2005/8/layout/hierarchy1"/>
    <dgm:cxn modelId="{CC9FDB2D-9F0D-40B2-BC80-7A08A5B291AC}" type="presParOf" srcId="{9679F1C1-589C-4F37-A35B-13E35C71E529}" destId="{33848640-4AB4-4CA3-941F-AF4180C27D68}" srcOrd="1" destOrd="0" presId="urn:microsoft.com/office/officeart/2005/8/layout/hierarchy1"/>
    <dgm:cxn modelId="{DCF7012D-B0C8-489C-AED3-BE00895006F1}" type="presParOf" srcId="{33848640-4AB4-4CA3-941F-AF4180C27D68}" destId="{3D6484E7-7A07-4B4E-9FDB-C2744D93D7EB}" srcOrd="0" destOrd="0" presId="urn:microsoft.com/office/officeart/2005/8/layout/hierarchy1"/>
    <dgm:cxn modelId="{A3B59DF2-6EF7-4094-B402-02A940F983FD}" type="presParOf" srcId="{3D6484E7-7A07-4B4E-9FDB-C2744D93D7EB}" destId="{FCBB8E6B-4A36-4C11-85E1-49E42DBBAFAC}" srcOrd="0" destOrd="0" presId="urn:microsoft.com/office/officeart/2005/8/layout/hierarchy1"/>
    <dgm:cxn modelId="{4D8BDAB4-A375-48FF-A03A-6B7122449E31}" type="presParOf" srcId="{3D6484E7-7A07-4B4E-9FDB-C2744D93D7EB}" destId="{7FEB7A0F-6037-4A3E-831B-74E5DD480526}" srcOrd="1" destOrd="0" presId="urn:microsoft.com/office/officeart/2005/8/layout/hierarchy1"/>
    <dgm:cxn modelId="{B343F5AC-F584-4C76-9C99-BCA1DB394664}" type="presParOf" srcId="{33848640-4AB4-4CA3-941F-AF4180C27D68}" destId="{ED9DC062-147C-4951-A9F8-83FA483ACAED}" srcOrd="1" destOrd="0" presId="urn:microsoft.com/office/officeart/2005/8/layout/hierarchy1"/>
    <dgm:cxn modelId="{758116B7-46F6-44BC-A892-E1C4D6BF42B0}" type="presParOf" srcId="{ED9DC062-147C-4951-A9F8-83FA483ACAED}" destId="{0C3D0437-2AEC-4D42-B216-0FD9CB7B9BA5}" srcOrd="0" destOrd="0" presId="urn:microsoft.com/office/officeart/2005/8/layout/hierarchy1"/>
    <dgm:cxn modelId="{8A7110F5-CF55-4484-9DA0-4B4D4E41E1AF}" type="presParOf" srcId="{ED9DC062-147C-4951-A9F8-83FA483ACAED}" destId="{0CCCCD9A-75BE-4752-A726-C4511FE5C042}" srcOrd="1" destOrd="0" presId="urn:microsoft.com/office/officeart/2005/8/layout/hierarchy1"/>
    <dgm:cxn modelId="{870CEB17-DEB4-448A-99C7-E0E7AF5EB93B}" type="presParOf" srcId="{0CCCCD9A-75BE-4752-A726-C4511FE5C042}" destId="{4AADF6A2-0364-4D75-BCE0-606A2CADD66E}" srcOrd="0" destOrd="0" presId="urn:microsoft.com/office/officeart/2005/8/layout/hierarchy1"/>
    <dgm:cxn modelId="{93059029-CBEA-42C3-A71E-22EAE3EB0CC9}" type="presParOf" srcId="{4AADF6A2-0364-4D75-BCE0-606A2CADD66E}" destId="{19BC5833-0AD8-4FB1-B3F0-F029B32ACFD6}" srcOrd="0" destOrd="0" presId="urn:microsoft.com/office/officeart/2005/8/layout/hierarchy1"/>
    <dgm:cxn modelId="{78AB85E5-5107-456C-9221-335BB6B6EFB1}" type="presParOf" srcId="{4AADF6A2-0364-4D75-BCE0-606A2CADD66E}" destId="{38285D8E-CE83-4954-A194-EB70323A246F}" srcOrd="1" destOrd="0" presId="urn:microsoft.com/office/officeart/2005/8/layout/hierarchy1"/>
    <dgm:cxn modelId="{DE0F53DD-E3C9-44DF-81E5-C31D9DC25C21}" type="presParOf" srcId="{0CCCCD9A-75BE-4752-A726-C4511FE5C042}" destId="{61985293-232D-4DCB-B5B5-9F0B80FE37A9}" srcOrd="1" destOrd="0" presId="urn:microsoft.com/office/officeart/2005/8/layout/hierarchy1"/>
    <dgm:cxn modelId="{1BDA5F44-E8B1-480C-98E7-40887691A01F}" type="presParOf" srcId="{61985293-232D-4DCB-B5B5-9F0B80FE37A9}" destId="{A49C95EC-6255-43DA-AE24-081FCAD115DC}" srcOrd="0" destOrd="0" presId="urn:microsoft.com/office/officeart/2005/8/layout/hierarchy1"/>
    <dgm:cxn modelId="{1EEF85CE-2FE2-487D-8D6B-0F2BD46CBF29}" type="presParOf" srcId="{61985293-232D-4DCB-B5B5-9F0B80FE37A9}" destId="{5F4D6CB6-F122-4297-9E8B-83696E5C3078}" srcOrd="1" destOrd="0" presId="urn:microsoft.com/office/officeart/2005/8/layout/hierarchy1"/>
    <dgm:cxn modelId="{E6930EC0-8296-4034-9352-8313CB04550A}" type="presParOf" srcId="{5F4D6CB6-F122-4297-9E8B-83696E5C3078}" destId="{58427CF6-15D7-4A70-99CF-8B6DD0746F25}" srcOrd="0" destOrd="0" presId="urn:microsoft.com/office/officeart/2005/8/layout/hierarchy1"/>
    <dgm:cxn modelId="{A4B7041B-1646-4CC9-82A1-3A581A7F9AB9}" type="presParOf" srcId="{58427CF6-15D7-4A70-99CF-8B6DD0746F25}" destId="{C5742A05-4A95-45FA-BFCD-BA0A12FDFA1D}" srcOrd="0" destOrd="0" presId="urn:microsoft.com/office/officeart/2005/8/layout/hierarchy1"/>
    <dgm:cxn modelId="{08F84436-1E73-4EC0-A23E-DC8884A6DDBC}" type="presParOf" srcId="{58427CF6-15D7-4A70-99CF-8B6DD0746F25}" destId="{2696B1CA-06AD-4168-8672-09DBB2E27F92}" srcOrd="1" destOrd="0" presId="urn:microsoft.com/office/officeart/2005/8/layout/hierarchy1"/>
    <dgm:cxn modelId="{F5F28E37-244C-41BE-9408-BEC3C83DE121}" type="presParOf" srcId="{5F4D6CB6-F122-4297-9E8B-83696E5C3078}" destId="{1948530D-CCD2-4D68-9B07-C4E19E11A2DD}" srcOrd="1" destOrd="0" presId="urn:microsoft.com/office/officeart/2005/8/layout/hierarchy1"/>
    <dgm:cxn modelId="{08C3E274-D9B2-44E9-8D7A-693C914FF9B2}" type="presParOf" srcId="{61985293-232D-4DCB-B5B5-9F0B80FE37A9}" destId="{C87516F0-3D3B-4820-B4F8-B33867DFEB1D}" srcOrd="2" destOrd="0" presId="urn:microsoft.com/office/officeart/2005/8/layout/hierarchy1"/>
    <dgm:cxn modelId="{86C7981E-392C-4DB6-A33A-992A50422AB5}" type="presParOf" srcId="{61985293-232D-4DCB-B5B5-9F0B80FE37A9}" destId="{80F890EE-59FB-454B-A895-465F81B71E27}" srcOrd="3" destOrd="0" presId="urn:microsoft.com/office/officeart/2005/8/layout/hierarchy1"/>
    <dgm:cxn modelId="{3DC093B1-BE3D-49B2-9868-10020B4E460A}" type="presParOf" srcId="{80F890EE-59FB-454B-A895-465F81B71E27}" destId="{F60FD979-954E-46F8-8E1A-59F4DDA48A23}" srcOrd="0" destOrd="0" presId="urn:microsoft.com/office/officeart/2005/8/layout/hierarchy1"/>
    <dgm:cxn modelId="{84368BD0-85E1-4A8F-B351-544B3050248A}" type="presParOf" srcId="{F60FD979-954E-46F8-8E1A-59F4DDA48A23}" destId="{ADD81453-D1E5-45BB-8199-E9799E424D78}" srcOrd="0" destOrd="0" presId="urn:microsoft.com/office/officeart/2005/8/layout/hierarchy1"/>
    <dgm:cxn modelId="{A17B73C5-028F-4B77-9601-3D6DFDEC135A}" type="presParOf" srcId="{F60FD979-954E-46F8-8E1A-59F4DDA48A23}" destId="{25E625D4-4D0C-4CA4-BA07-E6BB8D04944C}" srcOrd="1" destOrd="0" presId="urn:microsoft.com/office/officeart/2005/8/layout/hierarchy1"/>
    <dgm:cxn modelId="{4490C517-E65C-4114-9F1A-E71FDF274115}" type="presParOf" srcId="{80F890EE-59FB-454B-A895-465F81B71E27}" destId="{55EFBE25-F764-4741-8CB7-D05F53C7AD0A}" srcOrd="1" destOrd="0" presId="urn:microsoft.com/office/officeart/2005/8/layout/hierarchy1"/>
    <dgm:cxn modelId="{3C3CC1DA-BBFE-4D98-9A4E-693CC53382B8}" type="presParOf" srcId="{61985293-232D-4DCB-B5B5-9F0B80FE37A9}" destId="{1F55B5E4-C559-44D9-A7B9-B37BCB5CF9A4}" srcOrd="4" destOrd="0" presId="urn:microsoft.com/office/officeart/2005/8/layout/hierarchy1"/>
    <dgm:cxn modelId="{6569BBA9-00E2-4C7E-8004-A9D37D4D417D}" type="presParOf" srcId="{61985293-232D-4DCB-B5B5-9F0B80FE37A9}" destId="{EC2050BD-BC9B-4CB9-B0D6-CBA5E566C9F4}" srcOrd="5" destOrd="0" presId="urn:microsoft.com/office/officeart/2005/8/layout/hierarchy1"/>
    <dgm:cxn modelId="{A40F7ABF-42E4-4A86-9232-BF5D095534B6}" type="presParOf" srcId="{EC2050BD-BC9B-4CB9-B0D6-CBA5E566C9F4}" destId="{C17AC076-246E-4DD7-8F3B-9698AFC8B0F3}" srcOrd="0" destOrd="0" presId="urn:microsoft.com/office/officeart/2005/8/layout/hierarchy1"/>
    <dgm:cxn modelId="{F80275DC-40F6-438E-9851-D4B3037FA3DC}" type="presParOf" srcId="{C17AC076-246E-4DD7-8F3B-9698AFC8B0F3}" destId="{8E108D7A-2DC0-4207-A99F-9DE96E6B185D}" srcOrd="0" destOrd="0" presId="urn:microsoft.com/office/officeart/2005/8/layout/hierarchy1"/>
    <dgm:cxn modelId="{7A17DD84-3A42-435D-B513-E9BB2FAEDE50}" type="presParOf" srcId="{C17AC076-246E-4DD7-8F3B-9698AFC8B0F3}" destId="{838055A2-A37E-4062-9D00-E26C31A6994A}" srcOrd="1" destOrd="0" presId="urn:microsoft.com/office/officeart/2005/8/layout/hierarchy1"/>
    <dgm:cxn modelId="{9E05DDF5-090B-4669-848F-6377200A94E4}" type="presParOf" srcId="{EC2050BD-BC9B-4CB9-B0D6-CBA5E566C9F4}" destId="{91868288-A19F-4764-8056-DF7375AE48E4}" srcOrd="1" destOrd="0" presId="urn:microsoft.com/office/officeart/2005/8/layout/hierarchy1"/>
    <dgm:cxn modelId="{6B483D99-07FF-45BB-869F-2FE84E858D73}" type="presParOf" srcId="{91868288-A19F-4764-8056-DF7375AE48E4}" destId="{F200452A-019F-4CBC-947D-D88A8A7E18D5}" srcOrd="0" destOrd="0" presId="urn:microsoft.com/office/officeart/2005/8/layout/hierarchy1"/>
    <dgm:cxn modelId="{5BA8B2F8-1421-4D67-9860-361A32DA383B}" type="presParOf" srcId="{91868288-A19F-4764-8056-DF7375AE48E4}" destId="{96294892-FD33-4090-BCD6-7E86DB35AD85}" srcOrd="1" destOrd="0" presId="urn:microsoft.com/office/officeart/2005/8/layout/hierarchy1"/>
    <dgm:cxn modelId="{81A74C53-56E9-4DCD-AA91-FB4D96245315}" type="presParOf" srcId="{96294892-FD33-4090-BCD6-7E86DB35AD85}" destId="{CA48BF3B-10DE-430B-B828-8062DE93F73D}" srcOrd="0" destOrd="0" presId="urn:microsoft.com/office/officeart/2005/8/layout/hierarchy1"/>
    <dgm:cxn modelId="{C7C5D0F3-3B76-4675-B063-0E617ACB6973}" type="presParOf" srcId="{CA48BF3B-10DE-430B-B828-8062DE93F73D}" destId="{23E754CE-A247-4E91-A983-6077435B26BC}" srcOrd="0" destOrd="0" presId="urn:microsoft.com/office/officeart/2005/8/layout/hierarchy1"/>
    <dgm:cxn modelId="{7ACBBD2F-8942-428A-847D-877CAC0FC5AA}" type="presParOf" srcId="{CA48BF3B-10DE-430B-B828-8062DE93F73D}" destId="{BF294887-97CF-42C5-9351-58CD46C6B30A}" srcOrd="1" destOrd="0" presId="urn:microsoft.com/office/officeart/2005/8/layout/hierarchy1"/>
    <dgm:cxn modelId="{01CB451E-CE1B-4840-9B61-84EC0FDA96C6}" type="presParOf" srcId="{96294892-FD33-4090-BCD6-7E86DB35AD85}" destId="{BAC7F1E0-149B-45FA-92EE-DF8EC21025FB}" srcOrd="1" destOrd="0" presId="urn:microsoft.com/office/officeart/2005/8/layout/hierarchy1"/>
    <dgm:cxn modelId="{50563023-57A7-467D-8AC4-D78785457CAE}" type="presParOf" srcId="{BAC7F1E0-149B-45FA-92EE-DF8EC21025FB}" destId="{9683434B-C033-45D7-B06A-632AA755E5A3}" srcOrd="0" destOrd="0" presId="urn:microsoft.com/office/officeart/2005/8/layout/hierarchy1"/>
    <dgm:cxn modelId="{AAB131C5-9DA4-4D1D-BF73-428C6D0A1747}" type="presParOf" srcId="{BAC7F1E0-149B-45FA-92EE-DF8EC21025FB}" destId="{592AA031-2161-4875-8ACE-B7A2C84A7DF4}" srcOrd="1" destOrd="0" presId="urn:microsoft.com/office/officeart/2005/8/layout/hierarchy1"/>
    <dgm:cxn modelId="{1F6C1F29-AD4F-4650-A566-EA2B31754AEE}" type="presParOf" srcId="{592AA031-2161-4875-8ACE-B7A2C84A7DF4}" destId="{86C2F0F2-FDBE-478B-B287-0AECC66922D5}" srcOrd="0" destOrd="0" presId="urn:microsoft.com/office/officeart/2005/8/layout/hierarchy1"/>
    <dgm:cxn modelId="{0F11FBA5-6D32-44DC-9DD1-3205606295E8}" type="presParOf" srcId="{86C2F0F2-FDBE-478B-B287-0AECC66922D5}" destId="{71B08BF9-58FF-478B-BF14-F5E6C4020298}" srcOrd="0" destOrd="0" presId="urn:microsoft.com/office/officeart/2005/8/layout/hierarchy1"/>
    <dgm:cxn modelId="{95E7BFC0-03EC-4862-9B79-1BAB05F3D46A}" type="presParOf" srcId="{86C2F0F2-FDBE-478B-B287-0AECC66922D5}" destId="{917EAD4E-19E9-4D0D-92F8-D5BFEE50DB62}" srcOrd="1" destOrd="0" presId="urn:microsoft.com/office/officeart/2005/8/layout/hierarchy1"/>
    <dgm:cxn modelId="{D35E50AB-5061-4637-B456-67CDF6A9BE21}" type="presParOf" srcId="{592AA031-2161-4875-8ACE-B7A2C84A7DF4}" destId="{3FE50660-B7CF-4174-95A1-AFF7B05A6697}" srcOrd="1" destOrd="0" presId="urn:microsoft.com/office/officeart/2005/8/layout/hierarchy1"/>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9CD6CD7-A95D-4070-81E5-F2C1CE097D58}" type="doc">
      <dgm:prSet loTypeId="urn:microsoft.com/office/officeart/2005/8/layout/hProcess3" loCatId="process" qsTypeId="urn:microsoft.com/office/officeart/2005/8/quickstyle/simple1" qsCatId="simple" csTypeId="urn:microsoft.com/office/officeart/2005/8/colors/accent1_2" csCatId="accent1" phldr="1"/>
      <dgm:spPr/>
    </dgm:pt>
    <dgm:pt modelId="{4D051126-FA68-4942-A081-18404259AB4A}">
      <dgm:prSet phldrT="[Text]"/>
      <dgm:spPr/>
      <dgm:t>
        <a:bodyPr/>
        <a:lstStyle/>
        <a:p>
          <a:r>
            <a:rPr lang="en-US" dirty="0" smtClean="0"/>
            <a:t>Make GET request to Falcon9 launch wiki page URL</a:t>
          </a:r>
          <a:endParaRPr lang="en-US" dirty="0"/>
        </a:p>
      </dgm:t>
    </dgm:pt>
    <dgm:pt modelId="{8482F448-DB5F-4D25-B9BC-9CAAD1E66D35}" type="parTrans" cxnId="{EF68B5F5-76AB-4B26-8933-9B54D8A61A4C}">
      <dgm:prSet/>
      <dgm:spPr/>
      <dgm:t>
        <a:bodyPr/>
        <a:lstStyle/>
        <a:p>
          <a:endParaRPr lang="en-US"/>
        </a:p>
      </dgm:t>
    </dgm:pt>
    <dgm:pt modelId="{DD6F9874-E067-4BA6-B861-7DBC18246904}" type="sibTrans" cxnId="{EF68B5F5-76AB-4B26-8933-9B54D8A61A4C}">
      <dgm:prSet/>
      <dgm:spPr/>
      <dgm:t>
        <a:bodyPr/>
        <a:lstStyle/>
        <a:p>
          <a:endParaRPr lang="en-US"/>
        </a:p>
      </dgm:t>
    </dgm:pt>
    <dgm:pt modelId="{EAA72554-D69B-4BD8-B5BB-E4FD36DDD779}">
      <dgm:prSet phldrT="[Text]"/>
      <dgm:spPr/>
      <dgm:t>
        <a:bodyPr/>
        <a:lstStyle/>
        <a:p>
          <a:r>
            <a:rPr lang="en-US" dirty="0" smtClean="0"/>
            <a:t>Parse HTML content</a:t>
          </a:r>
          <a:endParaRPr lang="en-US" dirty="0"/>
        </a:p>
      </dgm:t>
    </dgm:pt>
    <dgm:pt modelId="{9F428771-E300-45F4-B42D-61CC51070318}" type="parTrans" cxnId="{C1752185-BB8C-4E26-A828-73ACEAD0E1DA}">
      <dgm:prSet/>
      <dgm:spPr/>
      <dgm:t>
        <a:bodyPr/>
        <a:lstStyle/>
        <a:p>
          <a:endParaRPr lang="en-US"/>
        </a:p>
      </dgm:t>
    </dgm:pt>
    <dgm:pt modelId="{6BA4E55D-7F49-4F1B-A73A-5C0BF8264BA4}" type="sibTrans" cxnId="{C1752185-BB8C-4E26-A828-73ACEAD0E1DA}">
      <dgm:prSet/>
      <dgm:spPr/>
      <dgm:t>
        <a:bodyPr/>
        <a:lstStyle/>
        <a:p>
          <a:endParaRPr lang="en-US"/>
        </a:p>
      </dgm:t>
    </dgm:pt>
    <dgm:pt modelId="{D60397E2-1D6A-43BA-8B2F-AE187D629573}">
      <dgm:prSet phldrT="[Text]"/>
      <dgm:spPr/>
      <dgm:t>
        <a:bodyPr/>
        <a:lstStyle/>
        <a:p>
          <a:r>
            <a:rPr lang="en-US" dirty="0" smtClean="0"/>
            <a:t>Convert parsed data into a </a:t>
          </a:r>
          <a:r>
            <a:rPr lang="en-US" dirty="0" err="1" smtClean="0"/>
            <a:t>dataframe</a:t>
          </a:r>
          <a:endParaRPr lang="en-US" dirty="0"/>
        </a:p>
      </dgm:t>
    </dgm:pt>
    <dgm:pt modelId="{5B75247B-66B6-405E-AF3A-1E17282FC27C}" type="parTrans" cxnId="{D2365AB0-59FE-4577-8A01-0DE7DC50D78B}">
      <dgm:prSet/>
      <dgm:spPr/>
      <dgm:t>
        <a:bodyPr/>
        <a:lstStyle/>
        <a:p>
          <a:endParaRPr lang="en-US"/>
        </a:p>
      </dgm:t>
    </dgm:pt>
    <dgm:pt modelId="{08A2BCA5-8C49-44B0-9A7E-329E5838F556}" type="sibTrans" cxnId="{D2365AB0-59FE-4577-8A01-0DE7DC50D78B}">
      <dgm:prSet/>
      <dgm:spPr/>
      <dgm:t>
        <a:bodyPr/>
        <a:lstStyle/>
        <a:p>
          <a:endParaRPr lang="en-US"/>
        </a:p>
      </dgm:t>
    </dgm:pt>
    <dgm:pt modelId="{D190DDD2-E3D1-49FF-B0D1-3303A40CA46D}">
      <dgm:prSet phldrT="[Text]"/>
      <dgm:spPr/>
      <dgm:t>
        <a:bodyPr/>
        <a:lstStyle/>
        <a:p>
          <a:r>
            <a:rPr lang="en-US" dirty="0" smtClean="0"/>
            <a:t>Extract column names from table header</a:t>
          </a:r>
          <a:endParaRPr lang="en-US" dirty="0"/>
        </a:p>
      </dgm:t>
    </dgm:pt>
    <dgm:pt modelId="{5B32BB6D-F58C-45FE-B7DA-52115849F6D0}" type="parTrans" cxnId="{DB1A7A8B-250C-4050-86A5-CCC130CFC9F0}">
      <dgm:prSet/>
      <dgm:spPr/>
      <dgm:t>
        <a:bodyPr/>
        <a:lstStyle/>
        <a:p>
          <a:endParaRPr lang="en-US"/>
        </a:p>
      </dgm:t>
    </dgm:pt>
    <dgm:pt modelId="{C13884CD-77BC-452C-B06E-D8F48861C64A}" type="sibTrans" cxnId="{DB1A7A8B-250C-4050-86A5-CCC130CFC9F0}">
      <dgm:prSet/>
      <dgm:spPr/>
      <dgm:t>
        <a:bodyPr/>
        <a:lstStyle/>
        <a:p>
          <a:endParaRPr lang="en-US"/>
        </a:p>
      </dgm:t>
    </dgm:pt>
    <dgm:pt modelId="{E4D0AD5B-2A74-4F18-9FE2-F4EE11B73A16}">
      <dgm:prSet phldrT="[Text]"/>
      <dgm:spPr/>
      <dgm:t>
        <a:bodyPr/>
        <a:lstStyle/>
        <a:p>
          <a:r>
            <a:rPr lang="en-US" dirty="0" smtClean="0"/>
            <a:t>Parse HTML tables for launch data</a:t>
          </a:r>
          <a:endParaRPr lang="en-US" dirty="0"/>
        </a:p>
      </dgm:t>
    </dgm:pt>
    <dgm:pt modelId="{4F3D8C2D-1551-42CC-83B5-69999D18543B}" type="parTrans" cxnId="{E4B04528-BFEA-4AB5-8D2C-9D16AF3AF928}">
      <dgm:prSet/>
      <dgm:spPr/>
      <dgm:t>
        <a:bodyPr/>
        <a:lstStyle/>
        <a:p>
          <a:endParaRPr lang="en-US"/>
        </a:p>
      </dgm:t>
    </dgm:pt>
    <dgm:pt modelId="{C365A2AD-A828-496F-8441-6B89E4660E0A}" type="sibTrans" cxnId="{E4B04528-BFEA-4AB5-8D2C-9D16AF3AF928}">
      <dgm:prSet/>
      <dgm:spPr/>
      <dgm:t>
        <a:bodyPr/>
        <a:lstStyle/>
        <a:p>
          <a:endParaRPr lang="en-US"/>
        </a:p>
      </dgm:t>
    </dgm:pt>
    <dgm:pt modelId="{D87E56C6-1D3F-4F0A-9435-568D582EC84D}" type="pres">
      <dgm:prSet presAssocID="{F9CD6CD7-A95D-4070-81E5-F2C1CE097D58}" presName="Name0" presStyleCnt="0">
        <dgm:presLayoutVars>
          <dgm:dir/>
          <dgm:animLvl val="lvl"/>
          <dgm:resizeHandles val="exact"/>
        </dgm:presLayoutVars>
      </dgm:prSet>
      <dgm:spPr/>
    </dgm:pt>
    <dgm:pt modelId="{4DE6E9AA-55C2-458B-AEA7-BF4B4FBCAF1C}" type="pres">
      <dgm:prSet presAssocID="{F9CD6CD7-A95D-4070-81E5-F2C1CE097D58}" presName="dummy" presStyleCnt="0"/>
      <dgm:spPr/>
    </dgm:pt>
    <dgm:pt modelId="{F1B1F0FF-BD23-42FC-B7DB-C75A37CB2EF6}" type="pres">
      <dgm:prSet presAssocID="{F9CD6CD7-A95D-4070-81E5-F2C1CE097D58}" presName="linH" presStyleCnt="0"/>
      <dgm:spPr/>
    </dgm:pt>
    <dgm:pt modelId="{557F43D2-CB23-4DEA-8CF1-2DA9F1906CAE}" type="pres">
      <dgm:prSet presAssocID="{F9CD6CD7-A95D-4070-81E5-F2C1CE097D58}" presName="padding1" presStyleCnt="0"/>
      <dgm:spPr/>
    </dgm:pt>
    <dgm:pt modelId="{51E764B7-AC28-40DF-A9A7-AB471811C10E}" type="pres">
      <dgm:prSet presAssocID="{4D051126-FA68-4942-A081-18404259AB4A}" presName="linV" presStyleCnt="0"/>
      <dgm:spPr/>
    </dgm:pt>
    <dgm:pt modelId="{AB1E4A46-8DC5-480A-A299-DC5423D587C2}" type="pres">
      <dgm:prSet presAssocID="{4D051126-FA68-4942-A081-18404259AB4A}" presName="spVertical1" presStyleCnt="0"/>
      <dgm:spPr/>
    </dgm:pt>
    <dgm:pt modelId="{9BF70184-9673-4559-A925-79BC63BA5CEE}" type="pres">
      <dgm:prSet presAssocID="{4D051126-FA68-4942-A081-18404259AB4A}" presName="parTx" presStyleLbl="revTx" presStyleIdx="0" presStyleCnt="5">
        <dgm:presLayoutVars>
          <dgm:chMax val="0"/>
          <dgm:chPref val="0"/>
          <dgm:bulletEnabled val="1"/>
        </dgm:presLayoutVars>
      </dgm:prSet>
      <dgm:spPr/>
      <dgm:t>
        <a:bodyPr/>
        <a:lstStyle/>
        <a:p>
          <a:endParaRPr lang="en-US"/>
        </a:p>
      </dgm:t>
    </dgm:pt>
    <dgm:pt modelId="{3C1F9108-5BED-4EF3-885F-2FA16CC8F94E}" type="pres">
      <dgm:prSet presAssocID="{4D051126-FA68-4942-A081-18404259AB4A}" presName="spVertical2" presStyleCnt="0"/>
      <dgm:spPr/>
    </dgm:pt>
    <dgm:pt modelId="{E7F18DCD-1032-49B5-9D68-EB84DBCCC962}" type="pres">
      <dgm:prSet presAssocID="{4D051126-FA68-4942-A081-18404259AB4A}" presName="spVertical3" presStyleCnt="0"/>
      <dgm:spPr/>
    </dgm:pt>
    <dgm:pt modelId="{259CFD49-ECE1-4184-80F6-458253E23A45}" type="pres">
      <dgm:prSet presAssocID="{DD6F9874-E067-4BA6-B861-7DBC18246904}" presName="space" presStyleCnt="0"/>
      <dgm:spPr/>
    </dgm:pt>
    <dgm:pt modelId="{B772880A-D82D-438E-981A-F6EB7E780B33}" type="pres">
      <dgm:prSet presAssocID="{EAA72554-D69B-4BD8-B5BB-E4FD36DDD779}" presName="linV" presStyleCnt="0"/>
      <dgm:spPr/>
    </dgm:pt>
    <dgm:pt modelId="{796C50D9-9CBB-40D2-B807-F3DD93A22A47}" type="pres">
      <dgm:prSet presAssocID="{EAA72554-D69B-4BD8-B5BB-E4FD36DDD779}" presName="spVertical1" presStyleCnt="0"/>
      <dgm:spPr/>
    </dgm:pt>
    <dgm:pt modelId="{A9A14068-6B94-49F9-8206-2F52AB9F676D}" type="pres">
      <dgm:prSet presAssocID="{EAA72554-D69B-4BD8-B5BB-E4FD36DDD779}" presName="parTx" presStyleLbl="revTx" presStyleIdx="1" presStyleCnt="5">
        <dgm:presLayoutVars>
          <dgm:chMax val="0"/>
          <dgm:chPref val="0"/>
          <dgm:bulletEnabled val="1"/>
        </dgm:presLayoutVars>
      </dgm:prSet>
      <dgm:spPr/>
      <dgm:t>
        <a:bodyPr/>
        <a:lstStyle/>
        <a:p>
          <a:endParaRPr lang="en-US"/>
        </a:p>
      </dgm:t>
    </dgm:pt>
    <dgm:pt modelId="{85434B57-2140-4F0E-A6FD-7FA4CF0202B5}" type="pres">
      <dgm:prSet presAssocID="{EAA72554-D69B-4BD8-B5BB-E4FD36DDD779}" presName="spVertical2" presStyleCnt="0"/>
      <dgm:spPr/>
    </dgm:pt>
    <dgm:pt modelId="{738E3DC0-3CE8-4CFD-98D3-76D48A57ED3E}" type="pres">
      <dgm:prSet presAssocID="{EAA72554-D69B-4BD8-B5BB-E4FD36DDD779}" presName="spVertical3" presStyleCnt="0"/>
      <dgm:spPr/>
    </dgm:pt>
    <dgm:pt modelId="{9B70C153-92A9-4CC1-8C91-6215742C473C}" type="pres">
      <dgm:prSet presAssocID="{6BA4E55D-7F49-4F1B-A73A-5C0BF8264BA4}" presName="space" presStyleCnt="0"/>
      <dgm:spPr/>
    </dgm:pt>
    <dgm:pt modelId="{300D6D10-3874-4B3A-B352-6D2DCD53DCA0}" type="pres">
      <dgm:prSet presAssocID="{D190DDD2-E3D1-49FF-B0D1-3303A40CA46D}" presName="linV" presStyleCnt="0"/>
      <dgm:spPr/>
    </dgm:pt>
    <dgm:pt modelId="{11AEBEE8-A9E0-4C58-803E-9C2718A9A5EF}" type="pres">
      <dgm:prSet presAssocID="{D190DDD2-E3D1-49FF-B0D1-3303A40CA46D}" presName="spVertical1" presStyleCnt="0"/>
      <dgm:spPr/>
    </dgm:pt>
    <dgm:pt modelId="{A0866988-18E7-43AC-8B94-911789BBF01B}" type="pres">
      <dgm:prSet presAssocID="{D190DDD2-E3D1-49FF-B0D1-3303A40CA46D}" presName="parTx" presStyleLbl="revTx" presStyleIdx="2" presStyleCnt="5">
        <dgm:presLayoutVars>
          <dgm:chMax val="0"/>
          <dgm:chPref val="0"/>
          <dgm:bulletEnabled val="1"/>
        </dgm:presLayoutVars>
      </dgm:prSet>
      <dgm:spPr/>
      <dgm:t>
        <a:bodyPr/>
        <a:lstStyle/>
        <a:p>
          <a:endParaRPr lang="en-US"/>
        </a:p>
      </dgm:t>
    </dgm:pt>
    <dgm:pt modelId="{E9D84F18-1D44-44C1-AB53-6D571ED39F9B}" type="pres">
      <dgm:prSet presAssocID="{D190DDD2-E3D1-49FF-B0D1-3303A40CA46D}" presName="spVertical2" presStyleCnt="0"/>
      <dgm:spPr/>
    </dgm:pt>
    <dgm:pt modelId="{32E7CD52-7027-4AC3-A401-384EA6DD074E}" type="pres">
      <dgm:prSet presAssocID="{D190DDD2-E3D1-49FF-B0D1-3303A40CA46D}" presName="spVertical3" presStyleCnt="0"/>
      <dgm:spPr/>
    </dgm:pt>
    <dgm:pt modelId="{07757741-C31E-4E7A-B606-C75FDC5DBD04}" type="pres">
      <dgm:prSet presAssocID="{C13884CD-77BC-452C-B06E-D8F48861C64A}" presName="space" presStyleCnt="0"/>
      <dgm:spPr/>
    </dgm:pt>
    <dgm:pt modelId="{9F3E75C7-7563-435C-B7C1-F5E21E619CD7}" type="pres">
      <dgm:prSet presAssocID="{E4D0AD5B-2A74-4F18-9FE2-F4EE11B73A16}" presName="linV" presStyleCnt="0"/>
      <dgm:spPr/>
    </dgm:pt>
    <dgm:pt modelId="{BF29092A-EFD6-4E76-98D9-F0B51B2C0550}" type="pres">
      <dgm:prSet presAssocID="{E4D0AD5B-2A74-4F18-9FE2-F4EE11B73A16}" presName="spVertical1" presStyleCnt="0"/>
      <dgm:spPr/>
    </dgm:pt>
    <dgm:pt modelId="{E20F4CB0-FF3D-470E-8B70-7C94F4C10CF7}" type="pres">
      <dgm:prSet presAssocID="{E4D0AD5B-2A74-4F18-9FE2-F4EE11B73A16}" presName="parTx" presStyleLbl="revTx" presStyleIdx="3" presStyleCnt="5">
        <dgm:presLayoutVars>
          <dgm:chMax val="0"/>
          <dgm:chPref val="0"/>
          <dgm:bulletEnabled val="1"/>
        </dgm:presLayoutVars>
      </dgm:prSet>
      <dgm:spPr/>
      <dgm:t>
        <a:bodyPr/>
        <a:lstStyle/>
        <a:p>
          <a:endParaRPr lang="en-US"/>
        </a:p>
      </dgm:t>
    </dgm:pt>
    <dgm:pt modelId="{D96EE2D0-C012-43FD-8B1C-DC1D44DED5E1}" type="pres">
      <dgm:prSet presAssocID="{E4D0AD5B-2A74-4F18-9FE2-F4EE11B73A16}" presName="spVertical2" presStyleCnt="0"/>
      <dgm:spPr/>
    </dgm:pt>
    <dgm:pt modelId="{649730B6-0A61-4ADF-8336-F458F7654891}" type="pres">
      <dgm:prSet presAssocID="{E4D0AD5B-2A74-4F18-9FE2-F4EE11B73A16}" presName="spVertical3" presStyleCnt="0"/>
      <dgm:spPr/>
    </dgm:pt>
    <dgm:pt modelId="{A69E7AA4-615B-413E-9FFD-B959A379E389}" type="pres">
      <dgm:prSet presAssocID="{C365A2AD-A828-496F-8441-6B89E4660E0A}" presName="space" presStyleCnt="0"/>
      <dgm:spPr/>
    </dgm:pt>
    <dgm:pt modelId="{6B99F1B6-C371-4055-AFB7-5878D26373B1}" type="pres">
      <dgm:prSet presAssocID="{D60397E2-1D6A-43BA-8B2F-AE187D629573}" presName="linV" presStyleCnt="0"/>
      <dgm:spPr/>
    </dgm:pt>
    <dgm:pt modelId="{78F43E11-E638-46FB-9890-80D6E4EEB69D}" type="pres">
      <dgm:prSet presAssocID="{D60397E2-1D6A-43BA-8B2F-AE187D629573}" presName="spVertical1" presStyleCnt="0"/>
      <dgm:spPr/>
    </dgm:pt>
    <dgm:pt modelId="{30326E7A-6534-429D-BB0E-0C9123013194}" type="pres">
      <dgm:prSet presAssocID="{D60397E2-1D6A-43BA-8B2F-AE187D629573}" presName="parTx" presStyleLbl="revTx" presStyleIdx="4" presStyleCnt="5">
        <dgm:presLayoutVars>
          <dgm:chMax val="0"/>
          <dgm:chPref val="0"/>
          <dgm:bulletEnabled val="1"/>
        </dgm:presLayoutVars>
      </dgm:prSet>
      <dgm:spPr/>
      <dgm:t>
        <a:bodyPr/>
        <a:lstStyle/>
        <a:p>
          <a:endParaRPr lang="en-US"/>
        </a:p>
      </dgm:t>
    </dgm:pt>
    <dgm:pt modelId="{78E9E660-39D3-46EC-9530-27A069B0339B}" type="pres">
      <dgm:prSet presAssocID="{D60397E2-1D6A-43BA-8B2F-AE187D629573}" presName="spVertical2" presStyleCnt="0"/>
      <dgm:spPr/>
    </dgm:pt>
    <dgm:pt modelId="{BDF6A510-E915-45CD-8A3D-1590CBD89AEE}" type="pres">
      <dgm:prSet presAssocID="{D60397E2-1D6A-43BA-8B2F-AE187D629573}" presName="spVertical3" presStyleCnt="0"/>
      <dgm:spPr/>
    </dgm:pt>
    <dgm:pt modelId="{FAD98852-7840-42BF-A304-7DC90C7CDE7A}" type="pres">
      <dgm:prSet presAssocID="{F9CD6CD7-A95D-4070-81E5-F2C1CE097D58}" presName="padding2" presStyleCnt="0"/>
      <dgm:spPr/>
    </dgm:pt>
    <dgm:pt modelId="{DCA30D85-835B-4D11-83B5-CDAC4DAF8857}" type="pres">
      <dgm:prSet presAssocID="{F9CD6CD7-A95D-4070-81E5-F2C1CE097D58}" presName="negArrow" presStyleCnt="0"/>
      <dgm:spPr/>
    </dgm:pt>
    <dgm:pt modelId="{3B060779-E379-4BA8-9895-CDF9B4AB6DB5}" type="pres">
      <dgm:prSet presAssocID="{F9CD6CD7-A95D-4070-81E5-F2C1CE097D58}" presName="backgroundArrow" presStyleLbl="node1" presStyleIdx="0" presStyleCnt="1" custLinFactNeighborX="-8543" custLinFactNeighborY="169"/>
      <dgm:spPr/>
    </dgm:pt>
  </dgm:ptLst>
  <dgm:cxnLst>
    <dgm:cxn modelId="{FC0DAF45-2AE1-4708-ACA8-B49B71E7D791}" type="presOf" srcId="{EAA72554-D69B-4BD8-B5BB-E4FD36DDD779}" destId="{A9A14068-6B94-49F9-8206-2F52AB9F676D}" srcOrd="0" destOrd="0" presId="urn:microsoft.com/office/officeart/2005/8/layout/hProcess3"/>
    <dgm:cxn modelId="{C1752185-BB8C-4E26-A828-73ACEAD0E1DA}" srcId="{F9CD6CD7-A95D-4070-81E5-F2C1CE097D58}" destId="{EAA72554-D69B-4BD8-B5BB-E4FD36DDD779}" srcOrd="1" destOrd="0" parTransId="{9F428771-E300-45F4-B42D-61CC51070318}" sibTransId="{6BA4E55D-7F49-4F1B-A73A-5C0BF8264BA4}"/>
    <dgm:cxn modelId="{D2365AB0-59FE-4577-8A01-0DE7DC50D78B}" srcId="{F9CD6CD7-A95D-4070-81E5-F2C1CE097D58}" destId="{D60397E2-1D6A-43BA-8B2F-AE187D629573}" srcOrd="4" destOrd="0" parTransId="{5B75247B-66B6-405E-AF3A-1E17282FC27C}" sibTransId="{08A2BCA5-8C49-44B0-9A7E-329E5838F556}"/>
    <dgm:cxn modelId="{4219B887-B94A-4C21-A463-96271617AD72}" type="presOf" srcId="{D60397E2-1D6A-43BA-8B2F-AE187D629573}" destId="{30326E7A-6534-429D-BB0E-0C9123013194}" srcOrd="0" destOrd="0" presId="urn:microsoft.com/office/officeart/2005/8/layout/hProcess3"/>
    <dgm:cxn modelId="{EF68B5F5-76AB-4B26-8933-9B54D8A61A4C}" srcId="{F9CD6CD7-A95D-4070-81E5-F2C1CE097D58}" destId="{4D051126-FA68-4942-A081-18404259AB4A}" srcOrd="0" destOrd="0" parTransId="{8482F448-DB5F-4D25-B9BC-9CAAD1E66D35}" sibTransId="{DD6F9874-E067-4BA6-B861-7DBC18246904}"/>
    <dgm:cxn modelId="{232F9859-9A9C-449C-B5AB-189D5BC3BC9D}" type="presOf" srcId="{D190DDD2-E3D1-49FF-B0D1-3303A40CA46D}" destId="{A0866988-18E7-43AC-8B94-911789BBF01B}" srcOrd="0" destOrd="0" presId="urn:microsoft.com/office/officeart/2005/8/layout/hProcess3"/>
    <dgm:cxn modelId="{E4B04528-BFEA-4AB5-8D2C-9D16AF3AF928}" srcId="{F9CD6CD7-A95D-4070-81E5-F2C1CE097D58}" destId="{E4D0AD5B-2A74-4F18-9FE2-F4EE11B73A16}" srcOrd="3" destOrd="0" parTransId="{4F3D8C2D-1551-42CC-83B5-69999D18543B}" sibTransId="{C365A2AD-A828-496F-8441-6B89E4660E0A}"/>
    <dgm:cxn modelId="{BA94BF3F-4108-47FF-9A4A-321E6F829D08}" type="presOf" srcId="{4D051126-FA68-4942-A081-18404259AB4A}" destId="{9BF70184-9673-4559-A925-79BC63BA5CEE}" srcOrd="0" destOrd="0" presId="urn:microsoft.com/office/officeart/2005/8/layout/hProcess3"/>
    <dgm:cxn modelId="{FD77CC60-B9B8-4CCA-A505-51646AA347DA}" type="presOf" srcId="{F9CD6CD7-A95D-4070-81E5-F2C1CE097D58}" destId="{D87E56C6-1D3F-4F0A-9435-568D582EC84D}" srcOrd="0" destOrd="0" presId="urn:microsoft.com/office/officeart/2005/8/layout/hProcess3"/>
    <dgm:cxn modelId="{A67E6354-B9BF-4F59-84E3-DF37A3D2E186}" type="presOf" srcId="{E4D0AD5B-2A74-4F18-9FE2-F4EE11B73A16}" destId="{E20F4CB0-FF3D-470E-8B70-7C94F4C10CF7}" srcOrd="0" destOrd="0" presId="urn:microsoft.com/office/officeart/2005/8/layout/hProcess3"/>
    <dgm:cxn modelId="{DB1A7A8B-250C-4050-86A5-CCC130CFC9F0}" srcId="{F9CD6CD7-A95D-4070-81E5-F2C1CE097D58}" destId="{D190DDD2-E3D1-49FF-B0D1-3303A40CA46D}" srcOrd="2" destOrd="0" parTransId="{5B32BB6D-F58C-45FE-B7DA-52115849F6D0}" sibTransId="{C13884CD-77BC-452C-B06E-D8F48861C64A}"/>
    <dgm:cxn modelId="{1A6A3C2A-B5D9-45BC-859E-320EEDCAC14F}" type="presParOf" srcId="{D87E56C6-1D3F-4F0A-9435-568D582EC84D}" destId="{4DE6E9AA-55C2-458B-AEA7-BF4B4FBCAF1C}" srcOrd="0" destOrd="0" presId="urn:microsoft.com/office/officeart/2005/8/layout/hProcess3"/>
    <dgm:cxn modelId="{42360F4F-A41F-4322-9D66-381630F74337}" type="presParOf" srcId="{D87E56C6-1D3F-4F0A-9435-568D582EC84D}" destId="{F1B1F0FF-BD23-42FC-B7DB-C75A37CB2EF6}" srcOrd="1" destOrd="0" presId="urn:microsoft.com/office/officeart/2005/8/layout/hProcess3"/>
    <dgm:cxn modelId="{CE797767-81F9-48FE-8986-5DD02B1E8034}" type="presParOf" srcId="{F1B1F0FF-BD23-42FC-B7DB-C75A37CB2EF6}" destId="{557F43D2-CB23-4DEA-8CF1-2DA9F1906CAE}" srcOrd="0" destOrd="0" presId="urn:microsoft.com/office/officeart/2005/8/layout/hProcess3"/>
    <dgm:cxn modelId="{A9D6F651-BF5F-4C3A-B06C-F73B1F8037EE}" type="presParOf" srcId="{F1B1F0FF-BD23-42FC-B7DB-C75A37CB2EF6}" destId="{51E764B7-AC28-40DF-A9A7-AB471811C10E}" srcOrd="1" destOrd="0" presId="urn:microsoft.com/office/officeart/2005/8/layout/hProcess3"/>
    <dgm:cxn modelId="{F13F82C9-A9CB-44A1-9D44-BD3E4B17A1E0}" type="presParOf" srcId="{51E764B7-AC28-40DF-A9A7-AB471811C10E}" destId="{AB1E4A46-8DC5-480A-A299-DC5423D587C2}" srcOrd="0" destOrd="0" presId="urn:microsoft.com/office/officeart/2005/8/layout/hProcess3"/>
    <dgm:cxn modelId="{67909854-D01C-4EF9-8289-FEA587C16C05}" type="presParOf" srcId="{51E764B7-AC28-40DF-A9A7-AB471811C10E}" destId="{9BF70184-9673-4559-A925-79BC63BA5CEE}" srcOrd="1" destOrd="0" presId="urn:microsoft.com/office/officeart/2005/8/layout/hProcess3"/>
    <dgm:cxn modelId="{4CEAC217-7A60-4E00-965A-E38AC0AEB994}" type="presParOf" srcId="{51E764B7-AC28-40DF-A9A7-AB471811C10E}" destId="{3C1F9108-5BED-4EF3-885F-2FA16CC8F94E}" srcOrd="2" destOrd="0" presId="urn:microsoft.com/office/officeart/2005/8/layout/hProcess3"/>
    <dgm:cxn modelId="{3626E84F-A187-40DA-AB18-64849EB7BC32}" type="presParOf" srcId="{51E764B7-AC28-40DF-A9A7-AB471811C10E}" destId="{E7F18DCD-1032-49B5-9D68-EB84DBCCC962}" srcOrd="3" destOrd="0" presId="urn:microsoft.com/office/officeart/2005/8/layout/hProcess3"/>
    <dgm:cxn modelId="{4460E29D-A8BE-43E2-8969-E3AB6DD16760}" type="presParOf" srcId="{F1B1F0FF-BD23-42FC-B7DB-C75A37CB2EF6}" destId="{259CFD49-ECE1-4184-80F6-458253E23A45}" srcOrd="2" destOrd="0" presId="urn:microsoft.com/office/officeart/2005/8/layout/hProcess3"/>
    <dgm:cxn modelId="{39754E0B-90CD-4B0C-9753-753391AFF9E2}" type="presParOf" srcId="{F1B1F0FF-BD23-42FC-B7DB-C75A37CB2EF6}" destId="{B772880A-D82D-438E-981A-F6EB7E780B33}" srcOrd="3" destOrd="0" presId="urn:microsoft.com/office/officeart/2005/8/layout/hProcess3"/>
    <dgm:cxn modelId="{1169D57B-E0C1-4816-A1CA-D9F4E3380891}" type="presParOf" srcId="{B772880A-D82D-438E-981A-F6EB7E780B33}" destId="{796C50D9-9CBB-40D2-B807-F3DD93A22A47}" srcOrd="0" destOrd="0" presId="urn:microsoft.com/office/officeart/2005/8/layout/hProcess3"/>
    <dgm:cxn modelId="{3587B4A8-E3FB-4DE5-8134-EA12EDA8D2F8}" type="presParOf" srcId="{B772880A-D82D-438E-981A-F6EB7E780B33}" destId="{A9A14068-6B94-49F9-8206-2F52AB9F676D}" srcOrd="1" destOrd="0" presId="urn:microsoft.com/office/officeart/2005/8/layout/hProcess3"/>
    <dgm:cxn modelId="{D43E27BF-6ED8-4863-9EFA-60C46FE1B3FC}" type="presParOf" srcId="{B772880A-D82D-438E-981A-F6EB7E780B33}" destId="{85434B57-2140-4F0E-A6FD-7FA4CF0202B5}" srcOrd="2" destOrd="0" presId="urn:microsoft.com/office/officeart/2005/8/layout/hProcess3"/>
    <dgm:cxn modelId="{AE08FAD7-D601-47B4-A8F1-CBDF16966540}" type="presParOf" srcId="{B772880A-D82D-438E-981A-F6EB7E780B33}" destId="{738E3DC0-3CE8-4CFD-98D3-76D48A57ED3E}" srcOrd="3" destOrd="0" presId="urn:microsoft.com/office/officeart/2005/8/layout/hProcess3"/>
    <dgm:cxn modelId="{6A054538-9DE2-4055-BFF6-586597168C4D}" type="presParOf" srcId="{F1B1F0FF-BD23-42FC-B7DB-C75A37CB2EF6}" destId="{9B70C153-92A9-4CC1-8C91-6215742C473C}" srcOrd="4" destOrd="0" presId="urn:microsoft.com/office/officeart/2005/8/layout/hProcess3"/>
    <dgm:cxn modelId="{DD8B4E4A-4F36-4746-9A35-25936C9532DD}" type="presParOf" srcId="{F1B1F0FF-BD23-42FC-B7DB-C75A37CB2EF6}" destId="{300D6D10-3874-4B3A-B352-6D2DCD53DCA0}" srcOrd="5" destOrd="0" presId="urn:microsoft.com/office/officeart/2005/8/layout/hProcess3"/>
    <dgm:cxn modelId="{65D5FAB7-D615-4B82-9343-5D89C8F5C82B}" type="presParOf" srcId="{300D6D10-3874-4B3A-B352-6D2DCD53DCA0}" destId="{11AEBEE8-A9E0-4C58-803E-9C2718A9A5EF}" srcOrd="0" destOrd="0" presId="urn:microsoft.com/office/officeart/2005/8/layout/hProcess3"/>
    <dgm:cxn modelId="{A495C9AF-F4A0-445E-B5F2-6D1532E0F61A}" type="presParOf" srcId="{300D6D10-3874-4B3A-B352-6D2DCD53DCA0}" destId="{A0866988-18E7-43AC-8B94-911789BBF01B}" srcOrd="1" destOrd="0" presId="urn:microsoft.com/office/officeart/2005/8/layout/hProcess3"/>
    <dgm:cxn modelId="{4EE8F0DF-9FAB-4BD4-B11E-33D7FF7EA467}" type="presParOf" srcId="{300D6D10-3874-4B3A-B352-6D2DCD53DCA0}" destId="{E9D84F18-1D44-44C1-AB53-6D571ED39F9B}" srcOrd="2" destOrd="0" presId="urn:microsoft.com/office/officeart/2005/8/layout/hProcess3"/>
    <dgm:cxn modelId="{AED3A041-0DA7-46F1-8128-1728B3F8BA3D}" type="presParOf" srcId="{300D6D10-3874-4B3A-B352-6D2DCD53DCA0}" destId="{32E7CD52-7027-4AC3-A401-384EA6DD074E}" srcOrd="3" destOrd="0" presId="urn:microsoft.com/office/officeart/2005/8/layout/hProcess3"/>
    <dgm:cxn modelId="{4B5F5E50-395C-4B6E-B145-57B070D07F26}" type="presParOf" srcId="{F1B1F0FF-BD23-42FC-B7DB-C75A37CB2EF6}" destId="{07757741-C31E-4E7A-B606-C75FDC5DBD04}" srcOrd="6" destOrd="0" presId="urn:microsoft.com/office/officeart/2005/8/layout/hProcess3"/>
    <dgm:cxn modelId="{6D0430EC-275C-4044-94D4-EE90DBE5C855}" type="presParOf" srcId="{F1B1F0FF-BD23-42FC-B7DB-C75A37CB2EF6}" destId="{9F3E75C7-7563-435C-B7C1-F5E21E619CD7}" srcOrd="7" destOrd="0" presId="urn:microsoft.com/office/officeart/2005/8/layout/hProcess3"/>
    <dgm:cxn modelId="{AA413AC4-7B7D-44E9-B4F5-2B25398E41B5}" type="presParOf" srcId="{9F3E75C7-7563-435C-B7C1-F5E21E619CD7}" destId="{BF29092A-EFD6-4E76-98D9-F0B51B2C0550}" srcOrd="0" destOrd="0" presId="urn:microsoft.com/office/officeart/2005/8/layout/hProcess3"/>
    <dgm:cxn modelId="{565B1628-660A-4E5D-BCB4-DA04DF0894C2}" type="presParOf" srcId="{9F3E75C7-7563-435C-B7C1-F5E21E619CD7}" destId="{E20F4CB0-FF3D-470E-8B70-7C94F4C10CF7}" srcOrd="1" destOrd="0" presId="urn:microsoft.com/office/officeart/2005/8/layout/hProcess3"/>
    <dgm:cxn modelId="{4AF3F100-F99E-43A5-A742-87CC23C8F838}" type="presParOf" srcId="{9F3E75C7-7563-435C-B7C1-F5E21E619CD7}" destId="{D96EE2D0-C012-43FD-8B1C-DC1D44DED5E1}" srcOrd="2" destOrd="0" presId="urn:microsoft.com/office/officeart/2005/8/layout/hProcess3"/>
    <dgm:cxn modelId="{F0704692-6889-418E-BEC3-73F9399779CA}" type="presParOf" srcId="{9F3E75C7-7563-435C-B7C1-F5E21E619CD7}" destId="{649730B6-0A61-4ADF-8336-F458F7654891}" srcOrd="3" destOrd="0" presId="urn:microsoft.com/office/officeart/2005/8/layout/hProcess3"/>
    <dgm:cxn modelId="{604225F7-1A50-4184-9F83-E302D0146061}" type="presParOf" srcId="{F1B1F0FF-BD23-42FC-B7DB-C75A37CB2EF6}" destId="{A69E7AA4-615B-413E-9FFD-B959A379E389}" srcOrd="8" destOrd="0" presId="urn:microsoft.com/office/officeart/2005/8/layout/hProcess3"/>
    <dgm:cxn modelId="{E205F389-5726-4263-B2C8-135B9D4C0A15}" type="presParOf" srcId="{F1B1F0FF-BD23-42FC-B7DB-C75A37CB2EF6}" destId="{6B99F1B6-C371-4055-AFB7-5878D26373B1}" srcOrd="9" destOrd="0" presId="urn:microsoft.com/office/officeart/2005/8/layout/hProcess3"/>
    <dgm:cxn modelId="{F88407B8-E1EF-41EE-9FEC-826B54B34097}" type="presParOf" srcId="{6B99F1B6-C371-4055-AFB7-5878D26373B1}" destId="{78F43E11-E638-46FB-9890-80D6E4EEB69D}" srcOrd="0" destOrd="0" presId="urn:microsoft.com/office/officeart/2005/8/layout/hProcess3"/>
    <dgm:cxn modelId="{3FB0CCFC-6836-4EC0-BFF3-88AC894BF048}" type="presParOf" srcId="{6B99F1B6-C371-4055-AFB7-5878D26373B1}" destId="{30326E7A-6534-429D-BB0E-0C9123013194}" srcOrd="1" destOrd="0" presId="urn:microsoft.com/office/officeart/2005/8/layout/hProcess3"/>
    <dgm:cxn modelId="{7E0C49E4-F78E-45AF-8488-8C040A05E5C2}" type="presParOf" srcId="{6B99F1B6-C371-4055-AFB7-5878D26373B1}" destId="{78E9E660-39D3-46EC-9530-27A069B0339B}" srcOrd="2" destOrd="0" presId="urn:microsoft.com/office/officeart/2005/8/layout/hProcess3"/>
    <dgm:cxn modelId="{602248C7-26E6-409D-B3FD-4A687F6EC608}" type="presParOf" srcId="{6B99F1B6-C371-4055-AFB7-5878D26373B1}" destId="{BDF6A510-E915-45CD-8A3D-1590CBD89AEE}" srcOrd="3" destOrd="0" presId="urn:microsoft.com/office/officeart/2005/8/layout/hProcess3"/>
    <dgm:cxn modelId="{D200D0EE-B94F-425F-A321-933A700DEF31}" type="presParOf" srcId="{F1B1F0FF-BD23-42FC-B7DB-C75A37CB2EF6}" destId="{FAD98852-7840-42BF-A304-7DC90C7CDE7A}" srcOrd="10" destOrd="0" presId="urn:microsoft.com/office/officeart/2005/8/layout/hProcess3"/>
    <dgm:cxn modelId="{E5B747B8-7184-4903-8895-1BC333783DD1}" type="presParOf" srcId="{F1B1F0FF-BD23-42FC-B7DB-C75A37CB2EF6}" destId="{DCA30D85-835B-4D11-83B5-CDAC4DAF8857}" srcOrd="11" destOrd="0" presId="urn:microsoft.com/office/officeart/2005/8/layout/hProcess3"/>
    <dgm:cxn modelId="{014F2D39-CBE4-4991-B331-952C577F74B1}" type="presParOf" srcId="{F1B1F0FF-BD23-42FC-B7DB-C75A37CB2EF6}" destId="{3B060779-E379-4BA8-9895-CDF9B4AB6DB5}" srcOrd="12" destOrd="0" presId="urn:microsoft.com/office/officeart/2005/8/layout/hProcess3"/>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E7085FF-D993-4456-88FC-44197338529B}" type="doc">
      <dgm:prSet loTypeId="urn:microsoft.com/office/officeart/2005/8/layout/funnel1" loCatId="process" qsTypeId="urn:microsoft.com/office/officeart/2005/8/quickstyle/simple1" qsCatId="simple" csTypeId="urn:microsoft.com/office/officeart/2005/8/colors/accent1_2" csCatId="accent1" phldr="1"/>
      <dgm:spPr/>
      <dgm:t>
        <a:bodyPr/>
        <a:lstStyle/>
        <a:p>
          <a:endParaRPr lang="en-US"/>
        </a:p>
      </dgm:t>
    </dgm:pt>
    <dgm:pt modelId="{DDAAA914-FFAA-4C13-BA80-4FB6921D7B02}">
      <dgm:prSet phldrT="[Text]"/>
      <dgm:spPr/>
      <dgm:t>
        <a:bodyPr/>
        <a:lstStyle/>
        <a:p>
          <a:r>
            <a:rPr lang="en-US" dirty="0" smtClean="0">
              <a:latin typeface="Abadi"/>
            </a:rPr>
            <a:t>Identify and calculate the percentage of missing values in each attribute</a:t>
          </a:r>
          <a:endParaRPr lang="en-US" dirty="0">
            <a:latin typeface="Abadi"/>
          </a:endParaRPr>
        </a:p>
      </dgm:t>
    </dgm:pt>
    <dgm:pt modelId="{3190ADAE-9A68-41E2-919D-040A9EFB82C6}" type="parTrans" cxnId="{386775EE-654C-4BE4-8625-5B90885A6A69}">
      <dgm:prSet/>
      <dgm:spPr/>
      <dgm:t>
        <a:bodyPr/>
        <a:lstStyle/>
        <a:p>
          <a:endParaRPr lang="en-US"/>
        </a:p>
      </dgm:t>
    </dgm:pt>
    <dgm:pt modelId="{D34CFAD6-630A-4640-A9ED-7EC3B567CF6B}" type="sibTrans" cxnId="{386775EE-654C-4BE4-8625-5B90885A6A69}">
      <dgm:prSet/>
      <dgm:spPr/>
      <dgm:t>
        <a:bodyPr/>
        <a:lstStyle/>
        <a:p>
          <a:endParaRPr lang="en-US"/>
        </a:p>
      </dgm:t>
    </dgm:pt>
    <dgm:pt modelId="{D9B5680E-8FC8-4757-9D67-C00C4DD93DBE}">
      <dgm:prSet phldrT="[Text]"/>
      <dgm:spPr/>
      <dgm:t>
        <a:bodyPr/>
        <a:lstStyle/>
        <a:p>
          <a:r>
            <a:rPr lang="en-US" dirty="0" smtClean="0">
              <a:latin typeface="Abadi"/>
            </a:rPr>
            <a:t>Identify which columns are numerical or categorical</a:t>
          </a:r>
          <a:endParaRPr lang="en-US" dirty="0">
            <a:latin typeface="Abadi"/>
          </a:endParaRPr>
        </a:p>
      </dgm:t>
    </dgm:pt>
    <dgm:pt modelId="{81BA16D1-B4D9-4194-9DF6-E1A9746DB9AB}" type="parTrans" cxnId="{159F8B82-8066-4FCA-B9B1-7ABD9B168D91}">
      <dgm:prSet/>
      <dgm:spPr/>
      <dgm:t>
        <a:bodyPr/>
        <a:lstStyle/>
        <a:p>
          <a:endParaRPr lang="en-US"/>
        </a:p>
      </dgm:t>
    </dgm:pt>
    <dgm:pt modelId="{EF7B7C11-6239-473B-A5C7-DE71691E819D}" type="sibTrans" cxnId="{159F8B82-8066-4FCA-B9B1-7ABD9B168D91}">
      <dgm:prSet/>
      <dgm:spPr/>
      <dgm:t>
        <a:bodyPr/>
        <a:lstStyle/>
        <a:p>
          <a:endParaRPr lang="en-US"/>
        </a:p>
      </dgm:t>
    </dgm:pt>
    <dgm:pt modelId="{26F9F604-20A3-4B31-954B-6E3F50BF0199}">
      <dgm:prSet phldrT="[Text]"/>
      <dgm:spPr/>
      <dgm:t>
        <a:bodyPr/>
        <a:lstStyle/>
        <a:p>
          <a:r>
            <a:rPr lang="en-US" dirty="0" smtClean="0">
              <a:latin typeface="Abadi"/>
            </a:rPr>
            <a:t>Summarize launch and mission data by site, orbit and outcome</a:t>
          </a:r>
          <a:endParaRPr lang="en-US" dirty="0">
            <a:latin typeface="Abadi"/>
          </a:endParaRPr>
        </a:p>
      </dgm:t>
    </dgm:pt>
    <dgm:pt modelId="{D148BB55-D037-400C-B11C-CE1A707A4311}" type="parTrans" cxnId="{37645152-6EAD-463C-9F25-1CD567C59F11}">
      <dgm:prSet/>
      <dgm:spPr/>
      <dgm:t>
        <a:bodyPr/>
        <a:lstStyle/>
        <a:p>
          <a:endParaRPr lang="en-US"/>
        </a:p>
      </dgm:t>
    </dgm:pt>
    <dgm:pt modelId="{61793D3D-623A-4EAD-9F4E-A0B5D23A5AD2}" type="sibTrans" cxnId="{37645152-6EAD-463C-9F25-1CD567C59F11}">
      <dgm:prSet/>
      <dgm:spPr/>
      <dgm:t>
        <a:bodyPr/>
        <a:lstStyle/>
        <a:p>
          <a:endParaRPr lang="en-US"/>
        </a:p>
      </dgm:t>
    </dgm:pt>
    <dgm:pt modelId="{24FDFE81-7378-4171-9D73-C73423765F00}">
      <dgm:prSet phldrT="[Text]"/>
      <dgm:spPr/>
      <dgm:t>
        <a:bodyPr/>
        <a:lstStyle/>
        <a:p>
          <a:r>
            <a:rPr lang="en-US" dirty="0" smtClean="0">
              <a:latin typeface="Abadi"/>
            </a:rPr>
            <a:t>Successful creation of classification variable</a:t>
          </a:r>
          <a:endParaRPr lang="en-US" dirty="0">
            <a:latin typeface="Abadi"/>
          </a:endParaRPr>
        </a:p>
      </dgm:t>
    </dgm:pt>
    <dgm:pt modelId="{EF397B45-2114-4D1C-8E1C-5FFB64D6EA36}" type="parTrans" cxnId="{DBAE3947-FB0B-4A05-9B3D-05838EA659AC}">
      <dgm:prSet/>
      <dgm:spPr/>
      <dgm:t>
        <a:bodyPr/>
        <a:lstStyle/>
        <a:p>
          <a:endParaRPr lang="en-US"/>
        </a:p>
      </dgm:t>
    </dgm:pt>
    <dgm:pt modelId="{A2FC5F16-7571-4E45-9BD6-58DB0ECEAB2F}" type="sibTrans" cxnId="{DBAE3947-FB0B-4A05-9B3D-05838EA659AC}">
      <dgm:prSet/>
      <dgm:spPr/>
      <dgm:t>
        <a:bodyPr/>
        <a:lstStyle/>
        <a:p>
          <a:endParaRPr lang="en-US"/>
        </a:p>
      </dgm:t>
    </dgm:pt>
    <dgm:pt modelId="{BBFBB639-9358-457F-A048-F8C88C493101}" type="pres">
      <dgm:prSet presAssocID="{AE7085FF-D993-4456-88FC-44197338529B}" presName="Name0" presStyleCnt="0">
        <dgm:presLayoutVars>
          <dgm:chMax val="4"/>
          <dgm:resizeHandles val="exact"/>
        </dgm:presLayoutVars>
      </dgm:prSet>
      <dgm:spPr/>
      <dgm:t>
        <a:bodyPr/>
        <a:lstStyle/>
        <a:p>
          <a:endParaRPr lang="en-US"/>
        </a:p>
      </dgm:t>
    </dgm:pt>
    <dgm:pt modelId="{C8430F9E-C049-41A2-8900-93DCE4B26DC5}" type="pres">
      <dgm:prSet presAssocID="{AE7085FF-D993-4456-88FC-44197338529B}" presName="ellipse" presStyleLbl="trBgShp" presStyleIdx="0" presStyleCnt="1"/>
      <dgm:spPr/>
    </dgm:pt>
    <dgm:pt modelId="{64F2F617-5BDF-4A98-8A80-034B2F440AD5}" type="pres">
      <dgm:prSet presAssocID="{AE7085FF-D993-4456-88FC-44197338529B}" presName="arrow1" presStyleLbl="fgShp" presStyleIdx="0" presStyleCnt="1"/>
      <dgm:spPr/>
    </dgm:pt>
    <dgm:pt modelId="{6EEDC7FE-0D14-4BF8-8C80-531167450B47}" type="pres">
      <dgm:prSet presAssocID="{AE7085FF-D993-4456-88FC-44197338529B}" presName="rectangle" presStyleLbl="revTx" presStyleIdx="0" presStyleCnt="1">
        <dgm:presLayoutVars>
          <dgm:bulletEnabled val="1"/>
        </dgm:presLayoutVars>
      </dgm:prSet>
      <dgm:spPr/>
      <dgm:t>
        <a:bodyPr/>
        <a:lstStyle/>
        <a:p>
          <a:endParaRPr lang="en-US"/>
        </a:p>
      </dgm:t>
    </dgm:pt>
    <dgm:pt modelId="{C5C9D511-55B3-4A22-B289-AFD9E970EDDF}" type="pres">
      <dgm:prSet presAssocID="{D9B5680E-8FC8-4757-9D67-C00C4DD93DBE}" presName="item1" presStyleLbl="node1" presStyleIdx="0" presStyleCnt="3">
        <dgm:presLayoutVars>
          <dgm:bulletEnabled val="1"/>
        </dgm:presLayoutVars>
      </dgm:prSet>
      <dgm:spPr/>
      <dgm:t>
        <a:bodyPr/>
        <a:lstStyle/>
        <a:p>
          <a:endParaRPr lang="en-US"/>
        </a:p>
      </dgm:t>
    </dgm:pt>
    <dgm:pt modelId="{218146BE-936D-432F-84D7-E54C34BBDDDD}" type="pres">
      <dgm:prSet presAssocID="{26F9F604-20A3-4B31-954B-6E3F50BF0199}" presName="item2" presStyleLbl="node1" presStyleIdx="1" presStyleCnt="3">
        <dgm:presLayoutVars>
          <dgm:bulletEnabled val="1"/>
        </dgm:presLayoutVars>
      </dgm:prSet>
      <dgm:spPr/>
      <dgm:t>
        <a:bodyPr/>
        <a:lstStyle/>
        <a:p>
          <a:endParaRPr lang="en-US"/>
        </a:p>
      </dgm:t>
    </dgm:pt>
    <dgm:pt modelId="{F9E27D15-3840-4E69-9676-1CFCA7000DCD}" type="pres">
      <dgm:prSet presAssocID="{24FDFE81-7378-4171-9D73-C73423765F00}" presName="item3" presStyleLbl="node1" presStyleIdx="2" presStyleCnt="3">
        <dgm:presLayoutVars>
          <dgm:bulletEnabled val="1"/>
        </dgm:presLayoutVars>
      </dgm:prSet>
      <dgm:spPr/>
      <dgm:t>
        <a:bodyPr/>
        <a:lstStyle/>
        <a:p>
          <a:endParaRPr lang="en-US"/>
        </a:p>
      </dgm:t>
    </dgm:pt>
    <dgm:pt modelId="{B5C3DEB3-E66C-476C-9890-3F8BCC0E10CD}" type="pres">
      <dgm:prSet presAssocID="{AE7085FF-D993-4456-88FC-44197338529B}" presName="funnel" presStyleLbl="trAlignAcc1" presStyleIdx="0" presStyleCnt="1" custLinFactNeighborX="348" custLinFactNeighborY="-893"/>
      <dgm:spPr/>
    </dgm:pt>
  </dgm:ptLst>
  <dgm:cxnLst>
    <dgm:cxn modelId="{7B5841B1-B770-47F6-A892-70261ED83149}" type="presOf" srcId="{D9B5680E-8FC8-4757-9D67-C00C4DD93DBE}" destId="{218146BE-936D-432F-84D7-E54C34BBDDDD}" srcOrd="0" destOrd="0" presId="urn:microsoft.com/office/officeart/2005/8/layout/funnel1"/>
    <dgm:cxn modelId="{B0E1C6DC-E301-478A-A32C-078C9AF2614A}" type="presOf" srcId="{26F9F604-20A3-4B31-954B-6E3F50BF0199}" destId="{C5C9D511-55B3-4A22-B289-AFD9E970EDDF}" srcOrd="0" destOrd="0" presId="urn:microsoft.com/office/officeart/2005/8/layout/funnel1"/>
    <dgm:cxn modelId="{386775EE-654C-4BE4-8625-5B90885A6A69}" srcId="{AE7085FF-D993-4456-88FC-44197338529B}" destId="{DDAAA914-FFAA-4C13-BA80-4FB6921D7B02}" srcOrd="0" destOrd="0" parTransId="{3190ADAE-9A68-41E2-919D-040A9EFB82C6}" sibTransId="{D34CFAD6-630A-4640-A9ED-7EC3B567CF6B}"/>
    <dgm:cxn modelId="{6BFC1AB9-0474-4FD8-AD65-F38EB365869B}" type="presOf" srcId="{DDAAA914-FFAA-4C13-BA80-4FB6921D7B02}" destId="{F9E27D15-3840-4E69-9676-1CFCA7000DCD}" srcOrd="0" destOrd="0" presId="urn:microsoft.com/office/officeart/2005/8/layout/funnel1"/>
    <dgm:cxn modelId="{159F8B82-8066-4FCA-B9B1-7ABD9B168D91}" srcId="{AE7085FF-D993-4456-88FC-44197338529B}" destId="{D9B5680E-8FC8-4757-9D67-C00C4DD93DBE}" srcOrd="1" destOrd="0" parTransId="{81BA16D1-B4D9-4194-9DF6-E1A9746DB9AB}" sibTransId="{EF7B7C11-6239-473B-A5C7-DE71691E819D}"/>
    <dgm:cxn modelId="{21EE1D46-62BA-4B3A-B446-567DEDA5F6B2}" type="presOf" srcId="{24FDFE81-7378-4171-9D73-C73423765F00}" destId="{6EEDC7FE-0D14-4BF8-8C80-531167450B47}" srcOrd="0" destOrd="0" presId="urn:microsoft.com/office/officeart/2005/8/layout/funnel1"/>
    <dgm:cxn modelId="{DBAE3947-FB0B-4A05-9B3D-05838EA659AC}" srcId="{AE7085FF-D993-4456-88FC-44197338529B}" destId="{24FDFE81-7378-4171-9D73-C73423765F00}" srcOrd="3" destOrd="0" parTransId="{EF397B45-2114-4D1C-8E1C-5FFB64D6EA36}" sibTransId="{A2FC5F16-7571-4E45-9BD6-58DB0ECEAB2F}"/>
    <dgm:cxn modelId="{46968C0D-6A11-4A0C-ABE1-3C8834376F47}" type="presOf" srcId="{AE7085FF-D993-4456-88FC-44197338529B}" destId="{BBFBB639-9358-457F-A048-F8C88C493101}" srcOrd="0" destOrd="0" presId="urn:microsoft.com/office/officeart/2005/8/layout/funnel1"/>
    <dgm:cxn modelId="{37645152-6EAD-463C-9F25-1CD567C59F11}" srcId="{AE7085FF-D993-4456-88FC-44197338529B}" destId="{26F9F604-20A3-4B31-954B-6E3F50BF0199}" srcOrd="2" destOrd="0" parTransId="{D148BB55-D037-400C-B11C-CE1A707A4311}" sibTransId="{61793D3D-623A-4EAD-9F4E-A0B5D23A5AD2}"/>
    <dgm:cxn modelId="{9FA6EAC4-5912-4CBF-B471-32C36248313E}" type="presParOf" srcId="{BBFBB639-9358-457F-A048-F8C88C493101}" destId="{C8430F9E-C049-41A2-8900-93DCE4B26DC5}" srcOrd="0" destOrd="0" presId="urn:microsoft.com/office/officeart/2005/8/layout/funnel1"/>
    <dgm:cxn modelId="{79311282-1C29-4C56-B768-7C747E6A0659}" type="presParOf" srcId="{BBFBB639-9358-457F-A048-F8C88C493101}" destId="{64F2F617-5BDF-4A98-8A80-034B2F440AD5}" srcOrd="1" destOrd="0" presId="urn:microsoft.com/office/officeart/2005/8/layout/funnel1"/>
    <dgm:cxn modelId="{DA491CE0-25D4-4F6E-AFB9-C2D1AB7B15A2}" type="presParOf" srcId="{BBFBB639-9358-457F-A048-F8C88C493101}" destId="{6EEDC7FE-0D14-4BF8-8C80-531167450B47}" srcOrd="2" destOrd="0" presId="urn:microsoft.com/office/officeart/2005/8/layout/funnel1"/>
    <dgm:cxn modelId="{566C24BE-3544-4E43-8B54-46830C150BE0}" type="presParOf" srcId="{BBFBB639-9358-457F-A048-F8C88C493101}" destId="{C5C9D511-55B3-4A22-B289-AFD9E970EDDF}" srcOrd="3" destOrd="0" presId="urn:microsoft.com/office/officeart/2005/8/layout/funnel1"/>
    <dgm:cxn modelId="{D0784162-A9D2-484A-90F5-2DB1AD7C9145}" type="presParOf" srcId="{BBFBB639-9358-457F-A048-F8C88C493101}" destId="{218146BE-936D-432F-84D7-E54C34BBDDDD}" srcOrd="4" destOrd="0" presId="urn:microsoft.com/office/officeart/2005/8/layout/funnel1"/>
    <dgm:cxn modelId="{C846968E-F804-4E85-A275-A4C128FE0D39}" type="presParOf" srcId="{BBFBB639-9358-457F-A048-F8C88C493101}" destId="{F9E27D15-3840-4E69-9676-1CFCA7000DCD}" srcOrd="5" destOrd="0" presId="urn:microsoft.com/office/officeart/2005/8/layout/funnel1"/>
    <dgm:cxn modelId="{0B52A8C8-3E47-4646-8EB0-8E5510A5DBF3}" type="presParOf" srcId="{BBFBB639-9358-457F-A048-F8C88C493101}" destId="{B5C3DEB3-E66C-476C-9890-3F8BCC0E10CD}" srcOrd="6" destOrd="0" presId="urn:microsoft.com/office/officeart/2005/8/layout/funnel1"/>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rawing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C080B27E-35A8-4EFB-A00B-05623A02F2EA}">
      <dsp:nvSpPr>
        <dsp:cNvPr id="0" name=""/>
        <dsp:cNvSpPr/>
      </dsp:nvSpPr>
      <dsp:spPr>
        <a:xfrm>
          <a:off x="1986" y="1433692"/>
          <a:ext cx="1218935" cy="60946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lvl="0" algn="ctr" defTabSz="577850">
            <a:lnSpc>
              <a:spcPct val="90000"/>
            </a:lnSpc>
            <a:spcBef>
              <a:spcPct val="0"/>
            </a:spcBef>
            <a:spcAft>
              <a:spcPct val="35000"/>
            </a:spcAft>
          </a:pPr>
          <a:r>
            <a:rPr lang="en-US" sz="1300" kern="1200" dirty="0" smtClean="0">
              <a:latin typeface="Abadi"/>
            </a:rPr>
            <a:t>Determine data collection method</a:t>
          </a:r>
          <a:endParaRPr lang="en-US" sz="1300" kern="1200" dirty="0">
            <a:latin typeface="Abadi"/>
          </a:endParaRPr>
        </a:p>
      </dsp:txBody>
      <dsp:txXfrm>
        <a:off x="1986" y="1433692"/>
        <a:ext cx="1218935" cy="609467"/>
      </dsp:txXfrm>
    </dsp:sp>
    <dsp:sp modelId="{C25BF25E-FF07-46C4-9CE4-359C10AAEE76}">
      <dsp:nvSpPr>
        <dsp:cNvPr id="0" name=""/>
        <dsp:cNvSpPr/>
      </dsp:nvSpPr>
      <dsp:spPr>
        <a:xfrm rot="18289469">
          <a:off x="1037809" y="1372205"/>
          <a:ext cx="853798" cy="31552"/>
        </a:xfrm>
        <a:custGeom>
          <a:avLst/>
          <a:gdLst/>
          <a:ahLst/>
          <a:cxnLst/>
          <a:rect l="0" t="0" r="0" b="0"/>
          <a:pathLst>
            <a:path>
              <a:moveTo>
                <a:pt x="0" y="15776"/>
              </a:moveTo>
              <a:lnTo>
                <a:pt x="853798" y="1577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rot="18289469">
        <a:off x="1443364" y="1366637"/>
        <a:ext cx="42689" cy="42689"/>
      </dsp:txXfrm>
    </dsp:sp>
    <dsp:sp modelId="{2CF3FEA2-9AE3-4B69-854D-CEE19E7853B6}">
      <dsp:nvSpPr>
        <dsp:cNvPr id="0" name=""/>
        <dsp:cNvSpPr/>
      </dsp:nvSpPr>
      <dsp:spPr>
        <a:xfrm>
          <a:off x="1708496" y="732804"/>
          <a:ext cx="1218935" cy="60946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lvl="0" algn="ctr" defTabSz="577850">
            <a:lnSpc>
              <a:spcPct val="90000"/>
            </a:lnSpc>
            <a:spcBef>
              <a:spcPct val="0"/>
            </a:spcBef>
            <a:spcAft>
              <a:spcPct val="35000"/>
            </a:spcAft>
          </a:pPr>
          <a:r>
            <a:rPr lang="en-US" sz="1300" kern="1200" dirty="0" smtClean="0">
              <a:latin typeface="Abadi"/>
            </a:rPr>
            <a:t>API</a:t>
          </a:r>
          <a:endParaRPr lang="en-US" sz="1300" kern="1200" dirty="0">
            <a:latin typeface="Abadi"/>
          </a:endParaRPr>
        </a:p>
      </dsp:txBody>
      <dsp:txXfrm>
        <a:off x="1708496" y="732804"/>
        <a:ext cx="1218935" cy="609467"/>
      </dsp:txXfrm>
    </dsp:sp>
    <dsp:sp modelId="{E748734A-D891-4BB1-80AF-EECDF1F9E2F7}">
      <dsp:nvSpPr>
        <dsp:cNvPr id="0" name=""/>
        <dsp:cNvSpPr/>
      </dsp:nvSpPr>
      <dsp:spPr>
        <a:xfrm rot="19457599">
          <a:off x="2870994" y="846539"/>
          <a:ext cx="600449" cy="31552"/>
        </a:xfrm>
        <a:custGeom>
          <a:avLst/>
          <a:gdLst/>
          <a:ahLst/>
          <a:cxnLst/>
          <a:rect l="0" t="0" r="0" b="0"/>
          <a:pathLst>
            <a:path>
              <a:moveTo>
                <a:pt x="0" y="15776"/>
              </a:moveTo>
              <a:lnTo>
                <a:pt x="600449" y="15776"/>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rot="19457599">
        <a:off x="3156207" y="847304"/>
        <a:ext cx="30022" cy="30022"/>
      </dsp:txXfrm>
    </dsp:sp>
    <dsp:sp modelId="{C044A539-015C-4EFB-9624-3EC74C2C2E75}">
      <dsp:nvSpPr>
        <dsp:cNvPr id="0" name=""/>
        <dsp:cNvSpPr/>
      </dsp:nvSpPr>
      <dsp:spPr>
        <a:xfrm>
          <a:off x="3415005" y="382360"/>
          <a:ext cx="1218935" cy="60946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lvl="0" algn="ctr" defTabSz="577850">
            <a:lnSpc>
              <a:spcPct val="90000"/>
            </a:lnSpc>
            <a:spcBef>
              <a:spcPct val="0"/>
            </a:spcBef>
            <a:spcAft>
              <a:spcPct val="35000"/>
            </a:spcAft>
          </a:pPr>
          <a:r>
            <a:rPr lang="en-US" sz="1300" kern="1200" dirty="0" smtClean="0">
              <a:latin typeface="Abadi"/>
            </a:rPr>
            <a:t>Send http request to API using ‘requests’</a:t>
          </a:r>
          <a:endParaRPr lang="en-US" sz="1300" kern="1200" dirty="0">
            <a:latin typeface="Abadi"/>
          </a:endParaRPr>
        </a:p>
      </dsp:txBody>
      <dsp:txXfrm>
        <a:off x="3415005" y="382360"/>
        <a:ext cx="1218935" cy="609467"/>
      </dsp:txXfrm>
    </dsp:sp>
    <dsp:sp modelId="{72F822B4-0281-49F2-AF25-8D53EAC7D5C7}">
      <dsp:nvSpPr>
        <dsp:cNvPr id="0" name=""/>
        <dsp:cNvSpPr/>
      </dsp:nvSpPr>
      <dsp:spPr>
        <a:xfrm rot="2142401">
          <a:off x="2870994" y="1196983"/>
          <a:ext cx="600449" cy="31552"/>
        </a:xfrm>
        <a:custGeom>
          <a:avLst/>
          <a:gdLst/>
          <a:ahLst/>
          <a:cxnLst/>
          <a:rect l="0" t="0" r="0" b="0"/>
          <a:pathLst>
            <a:path>
              <a:moveTo>
                <a:pt x="0" y="15776"/>
              </a:moveTo>
              <a:lnTo>
                <a:pt x="600449" y="15776"/>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rot="2142401">
        <a:off x="3156207" y="1197748"/>
        <a:ext cx="30022" cy="30022"/>
      </dsp:txXfrm>
    </dsp:sp>
    <dsp:sp modelId="{C6E42B8A-760B-44EE-A12E-423B92C9B1CE}">
      <dsp:nvSpPr>
        <dsp:cNvPr id="0" name=""/>
        <dsp:cNvSpPr/>
      </dsp:nvSpPr>
      <dsp:spPr>
        <a:xfrm>
          <a:off x="3415005" y="1083248"/>
          <a:ext cx="1218935" cy="60946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lvl="0" algn="ctr" defTabSz="577850">
            <a:lnSpc>
              <a:spcPct val="90000"/>
            </a:lnSpc>
            <a:spcBef>
              <a:spcPct val="0"/>
            </a:spcBef>
            <a:spcAft>
              <a:spcPct val="35000"/>
            </a:spcAft>
          </a:pPr>
          <a:r>
            <a:rPr lang="en-US" sz="1300" kern="1200" dirty="0" smtClean="0">
              <a:latin typeface="Abadi"/>
            </a:rPr>
            <a:t>Parse JSON response</a:t>
          </a:r>
          <a:endParaRPr lang="en-US" sz="1300" kern="1200" dirty="0">
            <a:latin typeface="Abadi"/>
          </a:endParaRPr>
        </a:p>
      </dsp:txBody>
      <dsp:txXfrm>
        <a:off x="3415005" y="1083248"/>
        <a:ext cx="1218935" cy="609467"/>
      </dsp:txXfrm>
    </dsp:sp>
    <dsp:sp modelId="{19712050-3DD5-46F1-81FF-77629BFF2DC3}">
      <dsp:nvSpPr>
        <dsp:cNvPr id="0" name=""/>
        <dsp:cNvSpPr/>
      </dsp:nvSpPr>
      <dsp:spPr>
        <a:xfrm rot="3310531">
          <a:off x="1037809" y="2073093"/>
          <a:ext cx="853798" cy="31552"/>
        </a:xfrm>
        <a:custGeom>
          <a:avLst/>
          <a:gdLst/>
          <a:ahLst/>
          <a:cxnLst/>
          <a:rect l="0" t="0" r="0" b="0"/>
          <a:pathLst>
            <a:path>
              <a:moveTo>
                <a:pt x="0" y="15776"/>
              </a:moveTo>
              <a:lnTo>
                <a:pt x="853798" y="1577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rot="3310531">
        <a:off x="1443364" y="2067524"/>
        <a:ext cx="42689" cy="42689"/>
      </dsp:txXfrm>
    </dsp:sp>
    <dsp:sp modelId="{A9DBA145-A1E0-49B2-AD60-12AACC1F63E0}">
      <dsp:nvSpPr>
        <dsp:cNvPr id="0" name=""/>
        <dsp:cNvSpPr/>
      </dsp:nvSpPr>
      <dsp:spPr>
        <a:xfrm>
          <a:off x="1708496" y="2134580"/>
          <a:ext cx="1218935" cy="60946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lvl="0" algn="ctr" defTabSz="577850">
            <a:lnSpc>
              <a:spcPct val="90000"/>
            </a:lnSpc>
            <a:spcBef>
              <a:spcPct val="0"/>
            </a:spcBef>
            <a:spcAft>
              <a:spcPct val="35000"/>
            </a:spcAft>
          </a:pPr>
          <a:r>
            <a:rPr lang="en-US" sz="1300" kern="1200" dirty="0" smtClean="0">
              <a:latin typeface="Abadi"/>
            </a:rPr>
            <a:t>Web scraping</a:t>
          </a:r>
          <a:endParaRPr lang="en-US" sz="1300" kern="1200" dirty="0">
            <a:latin typeface="Abadi"/>
          </a:endParaRPr>
        </a:p>
      </dsp:txBody>
      <dsp:txXfrm>
        <a:off x="1708496" y="2134580"/>
        <a:ext cx="1218935" cy="609467"/>
      </dsp:txXfrm>
    </dsp:sp>
    <dsp:sp modelId="{F4C0F15F-73C2-46D1-AB97-A5A483FCF099}">
      <dsp:nvSpPr>
        <dsp:cNvPr id="0" name=""/>
        <dsp:cNvSpPr/>
      </dsp:nvSpPr>
      <dsp:spPr>
        <a:xfrm rot="19457599">
          <a:off x="2870994" y="2248315"/>
          <a:ext cx="600449" cy="31552"/>
        </a:xfrm>
        <a:custGeom>
          <a:avLst/>
          <a:gdLst/>
          <a:ahLst/>
          <a:cxnLst/>
          <a:rect l="0" t="0" r="0" b="0"/>
          <a:pathLst>
            <a:path>
              <a:moveTo>
                <a:pt x="0" y="15776"/>
              </a:moveTo>
              <a:lnTo>
                <a:pt x="600449" y="15776"/>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rot="19457599">
        <a:off x="3156207" y="2249080"/>
        <a:ext cx="30022" cy="30022"/>
      </dsp:txXfrm>
    </dsp:sp>
    <dsp:sp modelId="{6A71E06F-20CB-4A0F-9492-E903EF9C36A1}">
      <dsp:nvSpPr>
        <dsp:cNvPr id="0" name=""/>
        <dsp:cNvSpPr/>
      </dsp:nvSpPr>
      <dsp:spPr>
        <a:xfrm>
          <a:off x="3415005" y="1784136"/>
          <a:ext cx="1218935" cy="60946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lvl="0" algn="ctr" defTabSz="577850">
            <a:lnSpc>
              <a:spcPct val="90000"/>
            </a:lnSpc>
            <a:spcBef>
              <a:spcPct val="0"/>
            </a:spcBef>
            <a:spcAft>
              <a:spcPct val="35000"/>
            </a:spcAft>
          </a:pPr>
          <a:r>
            <a:rPr lang="en-US" sz="1300" kern="1200" dirty="0" smtClean="0">
              <a:latin typeface="Abadi"/>
            </a:rPr>
            <a:t>Fetch webpage using ‘requests’</a:t>
          </a:r>
          <a:endParaRPr lang="en-US" sz="1300" kern="1200" dirty="0">
            <a:latin typeface="Abadi"/>
          </a:endParaRPr>
        </a:p>
      </dsp:txBody>
      <dsp:txXfrm>
        <a:off x="3415005" y="1784136"/>
        <a:ext cx="1218935" cy="609467"/>
      </dsp:txXfrm>
    </dsp:sp>
    <dsp:sp modelId="{5901BFAF-CA74-44EB-8D37-DD59AEDA2737}">
      <dsp:nvSpPr>
        <dsp:cNvPr id="0" name=""/>
        <dsp:cNvSpPr/>
      </dsp:nvSpPr>
      <dsp:spPr>
        <a:xfrm rot="2142401">
          <a:off x="2870994" y="2598759"/>
          <a:ext cx="600449" cy="31552"/>
        </a:xfrm>
        <a:custGeom>
          <a:avLst/>
          <a:gdLst/>
          <a:ahLst/>
          <a:cxnLst/>
          <a:rect l="0" t="0" r="0" b="0"/>
          <a:pathLst>
            <a:path>
              <a:moveTo>
                <a:pt x="0" y="15776"/>
              </a:moveTo>
              <a:lnTo>
                <a:pt x="600449" y="15776"/>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rot="2142401">
        <a:off x="3156207" y="2599524"/>
        <a:ext cx="30022" cy="30022"/>
      </dsp:txXfrm>
    </dsp:sp>
    <dsp:sp modelId="{8AD5B327-1F47-4E06-9189-F852E2A8DFBE}">
      <dsp:nvSpPr>
        <dsp:cNvPr id="0" name=""/>
        <dsp:cNvSpPr/>
      </dsp:nvSpPr>
      <dsp:spPr>
        <a:xfrm>
          <a:off x="3415005" y="2485023"/>
          <a:ext cx="1218935" cy="60946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lvl="0" algn="ctr" defTabSz="577850">
            <a:lnSpc>
              <a:spcPct val="90000"/>
            </a:lnSpc>
            <a:spcBef>
              <a:spcPct val="0"/>
            </a:spcBef>
            <a:spcAft>
              <a:spcPct val="35000"/>
            </a:spcAft>
          </a:pPr>
          <a:r>
            <a:rPr lang="en-US" sz="1300" kern="1200" dirty="0" smtClean="0">
              <a:latin typeface="Abadi"/>
            </a:rPr>
            <a:t>Parse HTML using </a:t>
          </a:r>
          <a:r>
            <a:rPr lang="en-US" sz="1300" kern="1200" dirty="0" err="1" smtClean="0">
              <a:latin typeface="Abadi"/>
            </a:rPr>
            <a:t>BeautifulSoup</a:t>
          </a:r>
          <a:endParaRPr lang="en-US" sz="1300" kern="1200" dirty="0">
            <a:latin typeface="Abadi"/>
          </a:endParaRPr>
        </a:p>
      </dsp:txBody>
      <dsp:txXfrm>
        <a:off x="3415005" y="2485023"/>
        <a:ext cx="1218935" cy="609467"/>
      </dsp:txXfrm>
    </dsp:sp>
  </dsp:spTree>
</dsp:drawing>
</file>

<file path=ppt/diagrams/drawing2.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9683434B-C033-45D7-B06A-632AA755E5A3}">
      <dsp:nvSpPr>
        <dsp:cNvPr id="0" name=""/>
        <dsp:cNvSpPr/>
      </dsp:nvSpPr>
      <dsp:spPr>
        <a:xfrm>
          <a:off x="5823046" y="6198428"/>
          <a:ext cx="2929138" cy="891273"/>
        </a:xfrm>
        <a:custGeom>
          <a:avLst/>
          <a:gdLst/>
          <a:ahLst/>
          <a:cxnLst/>
          <a:rect l="0" t="0" r="0" b="0"/>
          <a:pathLst>
            <a:path>
              <a:moveTo>
                <a:pt x="0" y="891273"/>
              </a:moveTo>
              <a:lnTo>
                <a:pt x="2929138" y="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200452A-019F-4CBC-947D-D88A8A7E18D5}">
      <dsp:nvSpPr>
        <dsp:cNvPr id="0" name=""/>
        <dsp:cNvSpPr/>
      </dsp:nvSpPr>
      <dsp:spPr>
        <a:xfrm>
          <a:off x="5777326" y="5762627"/>
          <a:ext cx="91440" cy="468185"/>
        </a:xfrm>
        <a:custGeom>
          <a:avLst/>
          <a:gdLst/>
          <a:ahLst/>
          <a:cxnLst/>
          <a:rect l="0" t="0" r="0" b="0"/>
          <a:pathLst>
            <a:path>
              <a:moveTo>
                <a:pt x="135977" y="0"/>
              </a:moveTo>
              <a:lnTo>
                <a:pt x="135977" y="342883"/>
              </a:lnTo>
              <a:lnTo>
                <a:pt x="45720" y="342883"/>
              </a:lnTo>
              <a:lnTo>
                <a:pt x="45720" y="46818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F55B5E4-C559-44D9-A7B9-B37BCB5CF9A4}">
      <dsp:nvSpPr>
        <dsp:cNvPr id="0" name=""/>
        <dsp:cNvSpPr/>
      </dsp:nvSpPr>
      <dsp:spPr>
        <a:xfrm>
          <a:off x="5913304" y="4903737"/>
          <a:ext cx="2755517" cy="289389"/>
        </a:xfrm>
        <a:custGeom>
          <a:avLst/>
          <a:gdLst/>
          <a:ahLst/>
          <a:cxnLst/>
          <a:rect l="0" t="0" r="0" b="0"/>
          <a:pathLst>
            <a:path>
              <a:moveTo>
                <a:pt x="2755517" y="289389"/>
              </a:moveTo>
              <a:lnTo>
                <a:pt x="0" y="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87516F0-3D3B-4820-B4F8-B33867DFEB1D}">
      <dsp:nvSpPr>
        <dsp:cNvPr id="0" name=""/>
        <dsp:cNvSpPr/>
      </dsp:nvSpPr>
      <dsp:spPr>
        <a:xfrm>
          <a:off x="6023103" y="3830821"/>
          <a:ext cx="2645718" cy="1362306"/>
        </a:xfrm>
        <a:custGeom>
          <a:avLst/>
          <a:gdLst/>
          <a:ahLst/>
          <a:cxnLst/>
          <a:rect l="0" t="0" r="0" b="0"/>
          <a:pathLst>
            <a:path>
              <a:moveTo>
                <a:pt x="2645718" y="1362306"/>
              </a:moveTo>
              <a:lnTo>
                <a:pt x="0" y="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49C95EC-6255-43DA-AE24-081FCAD115DC}">
      <dsp:nvSpPr>
        <dsp:cNvPr id="0" name=""/>
        <dsp:cNvSpPr/>
      </dsp:nvSpPr>
      <dsp:spPr>
        <a:xfrm>
          <a:off x="5954944" y="2648173"/>
          <a:ext cx="2713877" cy="2544954"/>
        </a:xfrm>
        <a:custGeom>
          <a:avLst/>
          <a:gdLst/>
          <a:ahLst/>
          <a:cxnLst/>
          <a:rect l="0" t="0" r="0" b="0"/>
          <a:pathLst>
            <a:path>
              <a:moveTo>
                <a:pt x="2713877" y="2544954"/>
              </a:moveTo>
              <a:lnTo>
                <a:pt x="0" y="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C3D0437-2AEC-4D42-B216-0FD9CB7B9BA5}">
      <dsp:nvSpPr>
        <dsp:cNvPr id="0" name=""/>
        <dsp:cNvSpPr/>
      </dsp:nvSpPr>
      <dsp:spPr>
        <a:xfrm>
          <a:off x="8559087" y="4038397"/>
          <a:ext cx="109734" cy="295840"/>
        </a:xfrm>
        <a:custGeom>
          <a:avLst/>
          <a:gdLst/>
          <a:ahLst/>
          <a:cxnLst/>
          <a:rect l="0" t="0" r="0" b="0"/>
          <a:pathLst>
            <a:path>
              <a:moveTo>
                <a:pt x="0" y="0"/>
              </a:moveTo>
              <a:lnTo>
                <a:pt x="0" y="170538"/>
              </a:lnTo>
              <a:lnTo>
                <a:pt x="109734" y="170538"/>
              </a:lnTo>
              <a:lnTo>
                <a:pt x="109734" y="29584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C7BB701-70E7-4EC7-B8A8-20F197DA1427}">
      <dsp:nvSpPr>
        <dsp:cNvPr id="0" name=""/>
        <dsp:cNvSpPr/>
      </dsp:nvSpPr>
      <dsp:spPr>
        <a:xfrm>
          <a:off x="8452406" y="2877380"/>
          <a:ext cx="91440" cy="302127"/>
        </a:xfrm>
        <a:custGeom>
          <a:avLst/>
          <a:gdLst/>
          <a:ahLst/>
          <a:cxnLst/>
          <a:rect l="0" t="0" r="0" b="0"/>
          <a:pathLst>
            <a:path>
              <a:moveTo>
                <a:pt x="45720" y="0"/>
              </a:moveTo>
              <a:lnTo>
                <a:pt x="45720" y="176825"/>
              </a:lnTo>
              <a:lnTo>
                <a:pt x="106680" y="176825"/>
              </a:lnTo>
              <a:lnTo>
                <a:pt x="106680" y="30212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7BE7C06-E730-4F0B-AEE2-CEA811E238EF}">
      <dsp:nvSpPr>
        <dsp:cNvPr id="0" name=""/>
        <dsp:cNvSpPr/>
      </dsp:nvSpPr>
      <dsp:spPr>
        <a:xfrm>
          <a:off x="8403645" y="1789909"/>
          <a:ext cx="91440" cy="228580"/>
        </a:xfrm>
        <a:custGeom>
          <a:avLst/>
          <a:gdLst/>
          <a:ahLst/>
          <a:cxnLst/>
          <a:rect l="0" t="0" r="0" b="0"/>
          <a:pathLst>
            <a:path>
              <a:moveTo>
                <a:pt x="45720" y="0"/>
              </a:moveTo>
              <a:lnTo>
                <a:pt x="45720" y="103279"/>
              </a:lnTo>
              <a:lnTo>
                <a:pt x="94480" y="103279"/>
              </a:lnTo>
              <a:lnTo>
                <a:pt x="94480" y="22858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216ABF0-6B5C-4F7F-95FE-D4F250805DF7}">
      <dsp:nvSpPr>
        <dsp:cNvPr id="0" name=""/>
        <dsp:cNvSpPr/>
      </dsp:nvSpPr>
      <dsp:spPr>
        <a:xfrm>
          <a:off x="7773074" y="931020"/>
          <a:ext cx="1352582" cy="85888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D0D91A3-F2B6-4996-B7A1-E2F510CF273B}">
      <dsp:nvSpPr>
        <dsp:cNvPr id="0" name=""/>
        <dsp:cNvSpPr/>
      </dsp:nvSpPr>
      <dsp:spPr>
        <a:xfrm>
          <a:off x="7923361" y="1073792"/>
          <a:ext cx="1352582" cy="858889"/>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sz="1200" kern="1200" dirty="0" smtClean="0">
              <a:latin typeface="Abadi"/>
            </a:rPr>
            <a:t>Make GET request to </a:t>
          </a:r>
          <a:r>
            <a:rPr lang="en-US" sz="1200" kern="1200" dirty="0" err="1" smtClean="0">
              <a:latin typeface="Abadi"/>
            </a:rPr>
            <a:t>SpaceX</a:t>
          </a:r>
          <a:r>
            <a:rPr lang="en-US" sz="1200" kern="1200" dirty="0" smtClean="0">
              <a:latin typeface="Abadi"/>
            </a:rPr>
            <a:t> API for launch data</a:t>
          </a:r>
          <a:endParaRPr lang="en-US" sz="1200" kern="1200" dirty="0">
            <a:latin typeface="Abadi"/>
          </a:endParaRPr>
        </a:p>
      </dsp:txBody>
      <dsp:txXfrm>
        <a:off x="7923361" y="1073792"/>
        <a:ext cx="1352582" cy="858889"/>
      </dsp:txXfrm>
    </dsp:sp>
    <dsp:sp modelId="{AF25E259-DE15-4751-951A-BEA2F0C12D6D}">
      <dsp:nvSpPr>
        <dsp:cNvPr id="0" name=""/>
        <dsp:cNvSpPr/>
      </dsp:nvSpPr>
      <dsp:spPr>
        <a:xfrm>
          <a:off x="7821835" y="2018490"/>
          <a:ext cx="1352582" cy="85888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13E3DBE-D244-4B0D-BD26-8B7E9995F9ED}">
      <dsp:nvSpPr>
        <dsp:cNvPr id="0" name=""/>
        <dsp:cNvSpPr/>
      </dsp:nvSpPr>
      <dsp:spPr>
        <a:xfrm>
          <a:off x="7972122" y="2161263"/>
          <a:ext cx="1352582" cy="858889"/>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sz="1200" kern="1200" dirty="0" smtClean="0">
              <a:latin typeface="Abadi"/>
            </a:rPr>
            <a:t>Parse response content as JSON</a:t>
          </a:r>
          <a:endParaRPr lang="en-US" sz="1200" kern="1200" dirty="0">
            <a:latin typeface="Abadi"/>
          </a:endParaRPr>
        </a:p>
      </dsp:txBody>
      <dsp:txXfrm>
        <a:off x="7972122" y="2161263"/>
        <a:ext cx="1352582" cy="858889"/>
      </dsp:txXfrm>
    </dsp:sp>
    <dsp:sp modelId="{FCBB8E6B-4A36-4C11-85E1-49E42DBBAFAC}">
      <dsp:nvSpPr>
        <dsp:cNvPr id="0" name=""/>
        <dsp:cNvSpPr/>
      </dsp:nvSpPr>
      <dsp:spPr>
        <a:xfrm>
          <a:off x="7882795" y="3179507"/>
          <a:ext cx="1352582" cy="85888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FEB7A0F-6037-4A3E-831B-74E5DD480526}">
      <dsp:nvSpPr>
        <dsp:cNvPr id="0" name=""/>
        <dsp:cNvSpPr/>
      </dsp:nvSpPr>
      <dsp:spPr>
        <a:xfrm>
          <a:off x="8033082" y="3322280"/>
          <a:ext cx="1352582" cy="858889"/>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sz="1200" kern="1200" dirty="0" smtClean="0">
              <a:latin typeface="Abadi"/>
            </a:rPr>
            <a:t>Convert JSON data to Pandas </a:t>
          </a:r>
          <a:r>
            <a:rPr lang="en-US" sz="1200" kern="1200" dirty="0" err="1" smtClean="0">
              <a:latin typeface="Abadi"/>
            </a:rPr>
            <a:t>dataframe</a:t>
          </a:r>
          <a:endParaRPr lang="en-US" sz="1200" kern="1200" dirty="0">
            <a:latin typeface="Abadi"/>
          </a:endParaRPr>
        </a:p>
      </dsp:txBody>
      <dsp:txXfrm>
        <a:off x="8033082" y="3322280"/>
        <a:ext cx="1352582" cy="858889"/>
      </dsp:txXfrm>
    </dsp:sp>
    <dsp:sp modelId="{19BC5833-0AD8-4FB1-B3F0-F029B32ACFD6}">
      <dsp:nvSpPr>
        <dsp:cNvPr id="0" name=""/>
        <dsp:cNvSpPr/>
      </dsp:nvSpPr>
      <dsp:spPr>
        <a:xfrm>
          <a:off x="7992530" y="4334237"/>
          <a:ext cx="1352582" cy="85888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8285D8E-CE83-4954-A194-EB70323A246F}">
      <dsp:nvSpPr>
        <dsp:cNvPr id="0" name=""/>
        <dsp:cNvSpPr/>
      </dsp:nvSpPr>
      <dsp:spPr>
        <a:xfrm>
          <a:off x="8142817" y="4477010"/>
          <a:ext cx="1352582" cy="858889"/>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sz="1200" kern="1200" dirty="0" smtClean="0">
              <a:latin typeface="Abadi"/>
            </a:rPr>
            <a:t>For  each launch ID in  </a:t>
          </a:r>
          <a:r>
            <a:rPr lang="en-US" sz="1200" kern="1200" dirty="0" err="1" smtClean="0">
              <a:latin typeface="Abadi"/>
            </a:rPr>
            <a:t>DataFrame</a:t>
          </a:r>
          <a:r>
            <a:rPr lang="en-US" sz="1200" kern="1200" dirty="0" smtClean="0">
              <a:latin typeface="Abadi"/>
            </a:rPr>
            <a:t>:</a:t>
          </a:r>
          <a:endParaRPr lang="en-US" sz="1200" kern="1200" dirty="0">
            <a:latin typeface="Abadi"/>
          </a:endParaRPr>
        </a:p>
      </dsp:txBody>
      <dsp:txXfrm>
        <a:off x="8142817" y="4477010"/>
        <a:ext cx="1352582" cy="858889"/>
      </dsp:txXfrm>
    </dsp:sp>
    <dsp:sp modelId="{C5742A05-4A95-45FA-BFCD-BA0A12FDFA1D}">
      <dsp:nvSpPr>
        <dsp:cNvPr id="0" name=""/>
        <dsp:cNvSpPr/>
      </dsp:nvSpPr>
      <dsp:spPr>
        <a:xfrm>
          <a:off x="5278653" y="2648173"/>
          <a:ext cx="1352582" cy="85888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696B1CA-06AD-4168-8672-09DBB2E27F92}">
      <dsp:nvSpPr>
        <dsp:cNvPr id="0" name=""/>
        <dsp:cNvSpPr/>
      </dsp:nvSpPr>
      <dsp:spPr>
        <a:xfrm>
          <a:off x="5428939" y="2790945"/>
          <a:ext cx="1352582" cy="858889"/>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sz="1200" kern="1200" dirty="0" smtClean="0">
              <a:latin typeface="Abadi"/>
            </a:rPr>
            <a:t>Make GET request to </a:t>
          </a:r>
          <a:r>
            <a:rPr lang="en-US" sz="1200" kern="1200" dirty="0" err="1" smtClean="0">
              <a:latin typeface="Abadi"/>
            </a:rPr>
            <a:t>SpaceX</a:t>
          </a:r>
          <a:r>
            <a:rPr lang="en-US" sz="1200" kern="1200" dirty="0" smtClean="0">
              <a:latin typeface="Abadi"/>
            </a:rPr>
            <a:t> API using launch ID</a:t>
          </a:r>
          <a:endParaRPr lang="en-US" sz="1200" kern="1200" dirty="0">
            <a:latin typeface="Abadi"/>
          </a:endParaRPr>
        </a:p>
      </dsp:txBody>
      <dsp:txXfrm>
        <a:off x="5428939" y="2790945"/>
        <a:ext cx="1352582" cy="858889"/>
      </dsp:txXfrm>
    </dsp:sp>
    <dsp:sp modelId="{ADD81453-D1E5-45BB-8199-E9799E424D78}">
      <dsp:nvSpPr>
        <dsp:cNvPr id="0" name=""/>
        <dsp:cNvSpPr/>
      </dsp:nvSpPr>
      <dsp:spPr>
        <a:xfrm>
          <a:off x="5346812" y="3830821"/>
          <a:ext cx="1352582" cy="85888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5E625D4-4D0C-4CA4-BA07-E6BB8D04944C}">
      <dsp:nvSpPr>
        <dsp:cNvPr id="0" name=""/>
        <dsp:cNvSpPr/>
      </dsp:nvSpPr>
      <dsp:spPr>
        <a:xfrm>
          <a:off x="5497099" y="3973593"/>
          <a:ext cx="1352582" cy="858889"/>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sz="1200" kern="1200" dirty="0" smtClean="0">
              <a:latin typeface="Abadi"/>
            </a:rPr>
            <a:t>Parse Response content as JSON</a:t>
          </a:r>
          <a:endParaRPr lang="en-US" sz="1200" kern="1200" dirty="0">
            <a:latin typeface="Abadi"/>
          </a:endParaRPr>
        </a:p>
      </dsp:txBody>
      <dsp:txXfrm>
        <a:off x="5497099" y="3973593"/>
        <a:ext cx="1352582" cy="858889"/>
      </dsp:txXfrm>
    </dsp:sp>
    <dsp:sp modelId="{8E108D7A-2DC0-4207-A99F-9DE96E6B185D}">
      <dsp:nvSpPr>
        <dsp:cNvPr id="0" name=""/>
        <dsp:cNvSpPr/>
      </dsp:nvSpPr>
      <dsp:spPr>
        <a:xfrm>
          <a:off x="5237013" y="4903737"/>
          <a:ext cx="1352582" cy="85888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38055A2-A37E-4062-9D00-E26C31A6994A}">
      <dsp:nvSpPr>
        <dsp:cNvPr id="0" name=""/>
        <dsp:cNvSpPr/>
      </dsp:nvSpPr>
      <dsp:spPr>
        <a:xfrm>
          <a:off x="5387299" y="5046510"/>
          <a:ext cx="1352582" cy="858889"/>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sz="1200" kern="1200" dirty="0" smtClean="0">
              <a:latin typeface="Abadi"/>
            </a:rPr>
            <a:t>Store additional information in lists</a:t>
          </a:r>
          <a:endParaRPr lang="en-US" sz="1200" kern="1200" dirty="0">
            <a:latin typeface="Abadi"/>
          </a:endParaRPr>
        </a:p>
      </dsp:txBody>
      <dsp:txXfrm>
        <a:off x="5387299" y="5046510"/>
        <a:ext cx="1352582" cy="858889"/>
      </dsp:txXfrm>
    </dsp:sp>
    <dsp:sp modelId="{23E754CE-A247-4E91-A983-6077435B26BC}">
      <dsp:nvSpPr>
        <dsp:cNvPr id="0" name=""/>
        <dsp:cNvSpPr/>
      </dsp:nvSpPr>
      <dsp:spPr>
        <a:xfrm>
          <a:off x="5146755" y="6230812"/>
          <a:ext cx="1352582" cy="85888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F294887-97CF-42C5-9351-58CD46C6B30A}">
      <dsp:nvSpPr>
        <dsp:cNvPr id="0" name=""/>
        <dsp:cNvSpPr/>
      </dsp:nvSpPr>
      <dsp:spPr>
        <a:xfrm>
          <a:off x="5297042" y="6373585"/>
          <a:ext cx="1352582" cy="858889"/>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sz="1200" kern="1200" dirty="0" smtClean="0">
              <a:latin typeface="Abadi"/>
            </a:rPr>
            <a:t>Combine original </a:t>
          </a:r>
          <a:r>
            <a:rPr lang="en-US" sz="1200" kern="1200" dirty="0" err="1" smtClean="0">
              <a:latin typeface="Abadi"/>
            </a:rPr>
            <a:t>dataframe</a:t>
          </a:r>
          <a:r>
            <a:rPr lang="en-US" sz="1200" kern="1200" dirty="0" smtClean="0">
              <a:latin typeface="Abadi"/>
            </a:rPr>
            <a:t> with additional information lists </a:t>
          </a:r>
          <a:endParaRPr lang="en-US" sz="1200" kern="1200" dirty="0">
            <a:latin typeface="Abadi"/>
          </a:endParaRPr>
        </a:p>
      </dsp:txBody>
      <dsp:txXfrm>
        <a:off x="5297042" y="6373585"/>
        <a:ext cx="1352582" cy="858889"/>
      </dsp:txXfrm>
    </dsp:sp>
    <dsp:sp modelId="{71B08BF9-58FF-478B-BF14-F5E6C4020298}">
      <dsp:nvSpPr>
        <dsp:cNvPr id="0" name=""/>
        <dsp:cNvSpPr/>
      </dsp:nvSpPr>
      <dsp:spPr>
        <a:xfrm>
          <a:off x="8075893" y="6198428"/>
          <a:ext cx="1352582" cy="85888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17EAD4E-19E9-4D0D-92F8-D5BFEE50DB62}">
      <dsp:nvSpPr>
        <dsp:cNvPr id="0" name=""/>
        <dsp:cNvSpPr/>
      </dsp:nvSpPr>
      <dsp:spPr>
        <a:xfrm>
          <a:off x="8226180" y="6341201"/>
          <a:ext cx="1352582" cy="858889"/>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sz="1200" kern="1200" dirty="0" smtClean="0">
              <a:latin typeface="Abadi"/>
            </a:rPr>
            <a:t>Convert combined data to final </a:t>
          </a:r>
          <a:r>
            <a:rPr lang="en-US" sz="1200" kern="1200" dirty="0" err="1" smtClean="0">
              <a:latin typeface="Abadi"/>
            </a:rPr>
            <a:t>dataframe</a:t>
          </a:r>
          <a:endParaRPr lang="en-US" sz="1200" kern="1200" dirty="0">
            <a:latin typeface="Abadi"/>
          </a:endParaRPr>
        </a:p>
      </dsp:txBody>
      <dsp:txXfrm>
        <a:off x="8226180" y="6341201"/>
        <a:ext cx="1352582" cy="858889"/>
      </dsp:txXfrm>
    </dsp:sp>
  </dsp:spTree>
</dsp:drawing>
</file>

<file path=ppt/diagrams/drawing3.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3B060779-E379-4BA8-9895-CDF9B4AB6DB5}">
      <dsp:nvSpPr>
        <dsp:cNvPr id="0" name=""/>
        <dsp:cNvSpPr/>
      </dsp:nvSpPr>
      <dsp:spPr>
        <a:xfrm>
          <a:off x="0" y="1064180"/>
          <a:ext cx="6868510" cy="2747404"/>
        </a:xfrm>
        <a:prstGeom prst="rightArrow">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0326E7A-6534-429D-BB0E-0C9123013194}">
      <dsp:nvSpPr>
        <dsp:cNvPr id="0" name=""/>
        <dsp:cNvSpPr/>
      </dsp:nvSpPr>
      <dsp:spPr>
        <a:xfrm>
          <a:off x="5210744" y="1746387"/>
          <a:ext cx="970914" cy="13737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52400" rIns="0" bIns="152400" numCol="1" spcCol="1270" anchor="ctr" anchorCtr="0">
          <a:noAutofit/>
        </a:bodyPr>
        <a:lstStyle/>
        <a:p>
          <a:pPr lvl="0" algn="ctr" defTabSz="666750">
            <a:lnSpc>
              <a:spcPct val="90000"/>
            </a:lnSpc>
            <a:spcBef>
              <a:spcPct val="0"/>
            </a:spcBef>
            <a:spcAft>
              <a:spcPct val="35000"/>
            </a:spcAft>
          </a:pPr>
          <a:r>
            <a:rPr lang="en-US" sz="1500" kern="1200" dirty="0" smtClean="0"/>
            <a:t>Convert parsed data into a </a:t>
          </a:r>
          <a:r>
            <a:rPr lang="en-US" sz="1500" kern="1200" dirty="0" err="1" smtClean="0"/>
            <a:t>dataframe</a:t>
          </a:r>
          <a:endParaRPr lang="en-US" sz="1500" kern="1200" dirty="0"/>
        </a:p>
      </dsp:txBody>
      <dsp:txXfrm>
        <a:off x="5210744" y="1746387"/>
        <a:ext cx="970914" cy="1373702"/>
      </dsp:txXfrm>
    </dsp:sp>
    <dsp:sp modelId="{E20F4CB0-FF3D-470E-8B70-7C94F4C10CF7}">
      <dsp:nvSpPr>
        <dsp:cNvPr id="0" name=""/>
        <dsp:cNvSpPr/>
      </dsp:nvSpPr>
      <dsp:spPr>
        <a:xfrm>
          <a:off x="4045646" y="1746387"/>
          <a:ext cx="970914" cy="13737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52400" rIns="0" bIns="152400" numCol="1" spcCol="1270" anchor="ctr" anchorCtr="0">
          <a:noAutofit/>
        </a:bodyPr>
        <a:lstStyle/>
        <a:p>
          <a:pPr lvl="0" algn="ctr" defTabSz="666750">
            <a:lnSpc>
              <a:spcPct val="90000"/>
            </a:lnSpc>
            <a:spcBef>
              <a:spcPct val="0"/>
            </a:spcBef>
            <a:spcAft>
              <a:spcPct val="35000"/>
            </a:spcAft>
          </a:pPr>
          <a:r>
            <a:rPr lang="en-US" sz="1500" kern="1200" dirty="0" smtClean="0"/>
            <a:t>Parse HTML tables for launch data</a:t>
          </a:r>
          <a:endParaRPr lang="en-US" sz="1500" kern="1200" dirty="0"/>
        </a:p>
      </dsp:txBody>
      <dsp:txXfrm>
        <a:off x="4045646" y="1746387"/>
        <a:ext cx="970914" cy="1373702"/>
      </dsp:txXfrm>
    </dsp:sp>
    <dsp:sp modelId="{A0866988-18E7-43AC-8B94-911789BBF01B}">
      <dsp:nvSpPr>
        <dsp:cNvPr id="0" name=""/>
        <dsp:cNvSpPr/>
      </dsp:nvSpPr>
      <dsp:spPr>
        <a:xfrm>
          <a:off x="2880548" y="1746387"/>
          <a:ext cx="970914" cy="13737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52400" rIns="0" bIns="152400" numCol="1" spcCol="1270" anchor="ctr" anchorCtr="0">
          <a:noAutofit/>
        </a:bodyPr>
        <a:lstStyle/>
        <a:p>
          <a:pPr lvl="0" algn="ctr" defTabSz="666750">
            <a:lnSpc>
              <a:spcPct val="90000"/>
            </a:lnSpc>
            <a:spcBef>
              <a:spcPct val="0"/>
            </a:spcBef>
            <a:spcAft>
              <a:spcPct val="35000"/>
            </a:spcAft>
          </a:pPr>
          <a:r>
            <a:rPr lang="en-US" sz="1500" kern="1200" dirty="0" smtClean="0"/>
            <a:t>Extract column names from table header</a:t>
          </a:r>
          <a:endParaRPr lang="en-US" sz="1500" kern="1200" dirty="0"/>
        </a:p>
      </dsp:txBody>
      <dsp:txXfrm>
        <a:off x="2880548" y="1746387"/>
        <a:ext cx="970914" cy="1373702"/>
      </dsp:txXfrm>
    </dsp:sp>
    <dsp:sp modelId="{A9A14068-6B94-49F9-8206-2F52AB9F676D}">
      <dsp:nvSpPr>
        <dsp:cNvPr id="0" name=""/>
        <dsp:cNvSpPr/>
      </dsp:nvSpPr>
      <dsp:spPr>
        <a:xfrm>
          <a:off x="1715450" y="1746387"/>
          <a:ext cx="970914" cy="13737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52400" rIns="0" bIns="152400" numCol="1" spcCol="1270" anchor="ctr" anchorCtr="0">
          <a:noAutofit/>
        </a:bodyPr>
        <a:lstStyle/>
        <a:p>
          <a:pPr lvl="0" algn="ctr" defTabSz="666750">
            <a:lnSpc>
              <a:spcPct val="90000"/>
            </a:lnSpc>
            <a:spcBef>
              <a:spcPct val="0"/>
            </a:spcBef>
            <a:spcAft>
              <a:spcPct val="35000"/>
            </a:spcAft>
          </a:pPr>
          <a:r>
            <a:rPr lang="en-US" sz="1500" kern="1200" dirty="0" smtClean="0"/>
            <a:t>Parse HTML content</a:t>
          </a:r>
          <a:endParaRPr lang="en-US" sz="1500" kern="1200" dirty="0"/>
        </a:p>
      </dsp:txBody>
      <dsp:txXfrm>
        <a:off x="1715450" y="1746387"/>
        <a:ext cx="970914" cy="1373702"/>
      </dsp:txXfrm>
    </dsp:sp>
    <dsp:sp modelId="{9BF70184-9673-4559-A925-79BC63BA5CEE}">
      <dsp:nvSpPr>
        <dsp:cNvPr id="0" name=""/>
        <dsp:cNvSpPr/>
      </dsp:nvSpPr>
      <dsp:spPr>
        <a:xfrm>
          <a:off x="550352" y="1746387"/>
          <a:ext cx="970914" cy="13737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52400" rIns="0" bIns="152400" numCol="1" spcCol="1270" anchor="ctr" anchorCtr="0">
          <a:noAutofit/>
        </a:bodyPr>
        <a:lstStyle/>
        <a:p>
          <a:pPr lvl="0" algn="ctr" defTabSz="666750">
            <a:lnSpc>
              <a:spcPct val="90000"/>
            </a:lnSpc>
            <a:spcBef>
              <a:spcPct val="0"/>
            </a:spcBef>
            <a:spcAft>
              <a:spcPct val="35000"/>
            </a:spcAft>
          </a:pPr>
          <a:r>
            <a:rPr lang="en-US" sz="1500" kern="1200" dirty="0" smtClean="0"/>
            <a:t>Make GET request to Falcon9 launch wiki page URL</a:t>
          </a:r>
          <a:endParaRPr lang="en-US" sz="1500" kern="1200" dirty="0"/>
        </a:p>
      </dsp:txBody>
      <dsp:txXfrm>
        <a:off x="550352" y="1746387"/>
        <a:ext cx="970914" cy="1373702"/>
      </dsp:txXfrm>
    </dsp:sp>
  </dsp:spTree>
</dsp:drawing>
</file>

<file path=ppt/diagrams/drawing4.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C8430F9E-C049-41A2-8900-93DCE4B26DC5}">
      <dsp:nvSpPr>
        <dsp:cNvPr id="0" name=""/>
        <dsp:cNvSpPr/>
      </dsp:nvSpPr>
      <dsp:spPr>
        <a:xfrm>
          <a:off x="2196305" y="271222"/>
          <a:ext cx="5382713" cy="1869345"/>
        </a:xfrm>
        <a:prstGeom prst="ellipse">
          <a:avLst/>
        </a:prstGeom>
        <a:solidFill>
          <a:schemeClr val="accent1">
            <a:tint val="50000"/>
            <a:alpha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4F2F617-5BDF-4A98-8A80-034B2F440AD5}">
      <dsp:nvSpPr>
        <dsp:cNvPr id="0" name=""/>
        <dsp:cNvSpPr/>
      </dsp:nvSpPr>
      <dsp:spPr>
        <a:xfrm>
          <a:off x="4374427" y="4848614"/>
          <a:ext cx="1043161" cy="667623"/>
        </a:xfrm>
        <a:prstGeom prst="downArrow">
          <a:avLst/>
        </a:prstGeom>
        <a:solidFill>
          <a:schemeClr val="accent1">
            <a:tint val="6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EEDC7FE-0D14-4BF8-8C80-531167450B47}">
      <dsp:nvSpPr>
        <dsp:cNvPr id="0" name=""/>
        <dsp:cNvSpPr/>
      </dsp:nvSpPr>
      <dsp:spPr>
        <a:xfrm>
          <a:off x="2392420" y="5382713"/>
          <a:ext cx="5007175" cy="12517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3360" tIns="213360" rIns="213360" bIns="213360" numCol="1" spcCol="1270" anchor="ctr" anchorCtr="0">
          <a:noAutofit/>
        </a:bodyPr>
        <a:lstStyle/>
        <a:p>
          <a:pPr lvl="0" algn="ctr" defTabSz="1333500">
            <a:lnSpc>
              <a:spcPct val="90000"/>
            </a:lnSpc>
            <a:spcBef>
              <a:spcPct val="0"/>
            </a:spcBef>
            <a:spcAft>
              <a:spcPct val="35000"/>
            </a:spcAft>
          </a:pPr>
          <a:r>
            <a:rPr lang="en-US" sz="3000" kern="1200" dirty="0" smtClean="0">
              <a:latin typeface="Abadi"/>
            </a:rPr>
            <a:t>Successful creation of classification variable</a:t>
          </a:r>
          <a:endParaRPr lang="en-US" sz="3000" kern="1200" dirty="0">
            <a:latin typeface="Abadi"/>
          </a:endParaRPr>
        </a:p>
      </dsp:txBody>
      <dsp:txXfrm>
        <a:off x="2392420" y="5382713"/>
        <a:ext cx="5007175" cy="1251793"/>
      </dsp:txXfrm>
    </dsp:sp>
    <dsp:sp modelId="{C5C9D511-55B3-4A22-B289-AFD9E970EDDF}">
      <dsp:nvSpPr>
        <dsp:cNvPr id="0" name=""/>
        <dsp:cNvSpPr/>
      </dsp:nvSpPr>
      <dsp:spPr>
        <a:xfrm>
          <a:off x="4153276" y="2284941"/>
          <a:ext cx="1877690" cy="1877690"/>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en-US" sz="1600" kern="1200" dirty="0" smtClean="0">
              <a:latin typeface="Abadi"/>
            </a:rPr>
            <a:t>Summarize launch and mission data by site, orbit and outcome</a:t>
          </a:r>
          <a:endParaRPr lang="en-US" sz="1600" kern="1200" dirty="0">
            <a:latin typeface="Abadi"/>
          </a:endParaRPr>
        </a:p>
      </dsp:txBody>
      <dsp:txXfrm>
        <a:off x="4153276" y="2284941"/>
        <a:ext cx="1877690" cy="1877690"/>
      </dsp:txXfrm>
    </dsp:sp>
    <dsp:sp modelId="{218146BE-936D-432F-84D7-E54C34BBDDDD}">
      <dsp:nvSpPr>
        <dsp:cNvPr id="0" name=""/>
        <dsp:cNvSpPr/>
      </dsp:nvSpPr>
      <dsp:spPr>
        <a:xfrm>
          <a:off x="2809684" y="876255"/>
          <a:ext cx="1877690" cy="1877690"/>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en-US" sz="1600" kern="1200" dirty="0" smtClean="0">
              <a:latin typeface="Abadi"/>
            </a:rPr>
            <a:t>Identify which columns are numerical or categorical</a:t>
          </a:r>
          <a:endParaRPr lang="en-US" sz="1600" kern="1200" dirty="0">
            <a:latin typeface="Abadi"/>
          </a:endParaRPr>
        </a:p>
      </dsp:txBody>
      <dsp:txXfrm>
        <a:off x="2809684" y="876255"/>
        <a:ext cx="1877690" cy="1877690"/>
      </dsp:txXfrm>
    </dsp:sp>
    <dsp:sp modelId="{F9E27D15-3840-4E69-9676-1CFCA7000DCD}">
      <dsp:nvSpPr>
        <dsp:cNvPr id="0" name=""/>
        <dsp:cNvSpPr/>
      </dsp:nvSpPr>
      <dsp:spPr>
        <a:xfrm>
          <a:off x="4729102" y="422271"/>
          <a:ext cx="1877690" cy="1877690"/>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en-US" sz="1600" kern="1200" dirty="0" smtClean="0">
              <a:latin typeface="Abadi"/>
            </a:rPr>
            <a:t>Identify and calculate the percentage of missing values in each attribute</a:t>
          </a:r>
          <a:endParaRPr lang="en-US" sz="1600" kern="1200" dirty="0">
            <a:latin typeface="Abadi"/>
          </a:endParaRPr>
        </a:p>
      </dsp:txBody>
      <dsp:txXfrm>
        <a:off x="4729102" y="422271"/>
        <a:ext cx="1877690" cy="1877690"/>
      </dsp:txXfrm>
    </dsp:sp>
    <dsp:sp modelId="{B5C3DEB3-E66C-476C-9890-3F8BCC0E10CD}">
      <dsp:nvSpPr>
        <dsp:cNvPr id="0" name=""/>
        <dsp:cNvSpPr/>
      </dsp:nvSpPr>
      <dsp:spPr>
        <a:xfrm>
          <a:off x="1995484" y="0"/>
          <a:ext cx="5841704" cy="4673363"/>
        </a:xfrm>
        <a:prstGeom prst="funnel">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Process3">
  <dgm:title val=""/>
  <dgm:desc val=""/>
  <dgm:catLst>
    <dgm:cat type="process" pri="6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chOrder="t">
    <dgm:varLst>
      <dgm:dir/>
      <dgm:animLvl val="lvl"/>
      <dgm:resizeHandles val="exact"/>
    </dgm:varLst>
    <dgm:alg type="composite"/>
    <dgm:shape xmlns:r="http://schemas.openxmlformats.org/officeDocument/2006/relationships" r:blip="">
      <dgm:adjLst/>
    </dgm:shape>
    <dgm:presOf/>
    <dgm:constrLst>
      <dgm:constr type="w" for="ch" forName="dummy" refType="w"/>
      <dgm:constr type="h" for="ch" forName="dummy" refType="h"/>
      <dgm:constr type="h" for="ch" forName="dummy" refType="w" refFor="ch" refForName="dummy" op="lte" fact="0.4"/>
      <dgm:constr type="ctrX" for="ch" forName="dummy" refType="w" fact="0.5"/>
      <dgm:constr type="ctrY" for="ch" forName="dummy" refType="h" fact="0.5"/>
      <dgm:constr type="w" for="ch" forName="linH" refType="w"/>
      <dgm:constr type="h" for="ch" forName="linH" refType="h"/>
      <dgm:constr type="ctrX" for="ch" forName="linH" refType="w" fact="0.5"/>
      <dgm:constr type="ctrY" for="ch" forName="linH" refType="h" fact="0.5"/>
      <dgm:constr type="userP" for="ch" forName="linH" refType="h" refFor="ch" refForName="dummy" fact="0.25"/>
      <dgm:constr type="userT" for="des" forName="parTx" refType="w" refFor="ch" refForName="dummy" fact="0.2"/>
    </dgm:constrLst>
    <dgm:ruleLst/>
    <dgm:layoutNode name="dummy">
      <dgm:alg type="sp"/>
      <dgm:shape xmlns:r="http://schemas.openxmlformats.org/officeDocument/2006/relationships" r:blip="">
        <dgm:adjLst/>
      </dgm:shape>
      <dgm:presOf/>
      <dgm:constrLst/>
      <dgm:ruleLst/>
    </dgm:layoutNode>
    <dgm:layoutNode name="linH">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primFontSz" for="des" forName="parTx" val="65"/>
        <dgm:constr type="primFontSz" for="des" forName="desTx" refType="primFontSz" refFor="des" refForName="parTx" op="equ"/>
        <dgm:constr type="h" for="des" forName="parTx" refType="primFontSz" refFor="des" refForName="parTx"/>
        <dgm:constr type="h" for="des" forName="desTx" refType="primFontSz" refFor="des" refForName="parTx" fact="0.5"/>
        <dgm:constr type="h" for="des" forName="parTx" op="equ"/>
        <dgm:constr type="h" for="des" forName="desTx" op="equ"/>
        <dgm:constr type="h" for="ch" forName="backgroundArrow" refType="primFontSz" refFor="des" refForName="parTx" fact="2"/>
        <dgm:constr type="h" for="ch" forName="backgroundArrow" refType="h" refFor="des" refForName="parTx" op="lte" fact="2"/>
        <dgm:constr type="h" for="ch" forName="backgroundArrow" refType="h" refFor="des" refForName="parTx" op="gte" fact="2"/>
        <dgm:constr type="h" for="des" forName="spVertical1" refType="primFontSz" refFor="des" refForName="parTx" fact="0.5"/>
        <dgm:constr type="h" for="des" forName="spVertical1" refType="h" refFor="des" refForName="parTx" op="lte" fact="0.5"/>
        <dgm:constr type="h" for="des" forName="spVertical1" refType="h" refFor="des" refForName="parTx" op="gte" fact="0.5"/>
        <dgm:constr type="h" for="des" forName="spVertical2" refType="primFontSz" refFor="des" refForName="parTx" fact="0.5"/>
        <dgm:constr type="h" for="des" forName="spVertical2" refType="h" refFor="des" refForName="parTx" op="lte" fact="0.5"/>
        <dgm:constr type="h" for="des" forName="spVertical2" refType="h" refFor="des" refForName="parTx" op="gte" fact="0.5"/>
        <dgm:constr type="h" for="des" forName="spVertical3" refType="primFontSz" refFor="des" refForName="parTx" fact="-0.4"/>
        <dgm:constr type="h" for="des" forName="spVertical3" refType="h" refFor="des" refForName="parTx" op="lte" fact="-0.4"/>
        <dgm:constr type="h" for="des" forName="spVertical3" refType="h" refFor="des" refForName="parTx" op="gte" fact="-0.4"/>
        <dgm:constr type="w" for="ch" forName="backgroundArrow" refType="w"/>
        <dgm:constr type="w" for="ch" forName="negArrow" refType="w" fact="-1"/>
        <dgm:constr type="w" for="ch" forName="linV" refType="w"/>
        <dgm:constr type="w" for="ch" forName="space" refType="w" refFor="ch" refForName="linV" fact="0.2"/>
        <dgm:constr type="w" for="ch" forName="padding1" refType="w" fact="0.08"/>
        <dgm:constr type="userP"/>
        <dgm:constr type="w" for="ch" forName="padding2" refType="userP"/>
      </dgm:constrLst>
      <dgm:ruleLst>
        <dgm:rule type="w" for="ch" forName="linV" val="0" fact="NaN" max="NaN"/>
        <dgm:rule type="primFontSz" for="des" forName="parTx" val="5" fact="NaN" max="NaN"/>
      </dgm:ruleLst>
      <dgm:layoutNode name="padding1">
        <dgm:alg type="sp"/>
        <dgm:shape xmlns:r="http://schemas.openxmlformats.org/officeDocument/2006/relationships" r:blip="">
          <dgm:adjLst/>
        </dgm:shape>
        <dgm:presOf/>
        <dgm:constrLst/>
        <dgm:ruleLst/>
      </dgm:layoutNode>
      <dgm:forEach name="Name4" axis="ch" ptType="node">
        <dgm:layoutNode name="linV">
          <dgm:alg type="lin">
            <dgm:param type="linDir" val="fromT"/>
          </dgm:alg>
          <dgm:shape xmlns:r="http://schemas.openxmlformats.org/officeDocument/2006/relationships" r:blip="">
            <dgm:adjLst/>
          </dgm:shape>
          <dgm:presOf/>
          <dgm:constrLst>
            <dgm:constr type="w" for="ch" forName="spVertical1" refType="w"/>
            <dgm:constr type="w" for="ch" forName="parTx" refType="w"/>
            <dgm:constr type="w" for="ch" forName="spVertical2" refType="w"/>
            <dgm:constr type="w" for="ch" forName="spVertical3" refType="w"/>
            <dgm:constr type="w" for="ch" forName="desTx" refType="w"/>
          </dgm:constrLst>
          <dgm:ruleLst/>
          <dgm:layoutNode name="spVertical1">
            <dgm:alg type="sp"/>
            <dgm:shape xmlns:r="http://schemas.openxmlformats.org/officeDocument/2006/relationships" r:blip="">
              <dgm:adjLst/>
            </dgm:shape>
            <dgm:presOf/>
            <dgm:constrLst/>
            <dgm:ruleLst/>
          </dgm:layoutNode>
          <dgm:layoutNode name="parTx" styleLbl="revTx">
            <dgm:varLst>
              <dgm:chMax val="0"/>
              <dgm:chPref val="0"/>
              <dgm:bulletEnabled val="1"/>
            </dgm:varLst>
            <dgm:choose name="Name5">
              <dgm:if name="Name6" axis="root des" ptType="all node" func="maxDepth" op="gt" val="1">
                <dgm:alg type="tx">
                  <dgm:param type="parTxLTRAlign" val="l"/>
                  <dgm:param type="parTxRTLAlign" val="r"/>
                </dgm:alg>
              </dgm:if>
              <dgm:else name="Name7">
                <dgm:alg type="tx">
                  <dgm:param type="parTxLTRAlign" val="ctr"/>
                  <dgm:param type="parTxRTLAlign" val="ctr"/>
                </dgm:alg>
              </dgm:else>
            </dgm:choose>
            <dgm:shape xmlns:r="http://schemas.openxmlformats.org/officeDocument/2006/relationships" type="rect" r:blip="">
              <dgm:adjLst/>
            </dgm:shape>
            <dgm:presOf axis="self" ptType="node"/>
            <dgm:choose name="Name8">
              <dgm:if name="Name9" func="var" arg="dir" op="equ" val="norm">
                <dgm:constrLst>
                  <dgm:constr type="userT"/>
                  <dgm:constr type="h" refType="userT" op="lte"/>
                  <dgm:constr type="tMarg" refType="primFontSz" fact="0.8"/>
                  <dgm:constr type="bMarg" refType="tMarg"/>
                  <dgm:constr type="lMarg"/>
                  <dgm:constr type="rMarg"/>
                </dgm:constrLst>
              </dgm:if>
              <dgm:else name="Name10">
                <dgm:constrLst>
                  <dgm:constr type="userT"/>
                  <dgm:constr type="h" refType="userT" op="lte"/>
                  <dgm:constr type="tMarg" refType="primFontSz" fact="0.8"/>
                  <dgm:constr type="bMarg" refType="tMarg"/>
                  <dgm:constr type="lMarg"/>
                  <dgm:constr type="rMarg"/>
                </dgm:constrLst>
              </dgm:else>
            </dgm:choose>
            <dgm:ruleLst>
              <dgm:rule type="h" val="INF" fact="NaN" max="NaN"/>
            </dgm:ruleLst>
          </dgm:layoutNode>
          <dgm:layoutNode name="spVertical2">
            <dgm:alg type="sp"/>
            <dgm:shape xmlns:r="http://schemas.openxmlformats.org/officeDocument/2006/relationships" r:blip="">
              <dgm:adjLst/>
            </dgm:shape>
            <dgm:presOf/>
            <dgm:constrLst/>
            <dgm:ruleLst/>
          </dgm:layoutNode>
          <dgm:layoutNode name="spVertical3">
            <dgm:alg type="sp"/>
            <dgm:shape xmlns:r="http://schemas.openxmlformats.org/officeDocument/2006/relationships" r:blip="">
              <dgm:adjLst/>
            </dgm:shape>
            <dgm:presOf/>
            <dgm:constrLst/>
            <dgm:ruleLst/>
          </dgm:layoutNode>
          <dgm:choose name="Name11">
            <dgm:if name="Name12" axis="ch" ptType="node" func="cnt" op="gte" val="1">
              <dgm:layoutNode name="desTx" styleLbl="revTx">
                <dgm:varLst>
                  <dgm:bulletEnabled val="1"/>
                </dgm:varLst>
                <dgm:alg type="tx">
                  <dgm:param type="stBulletLvl" val="1"/>
                </dgm:alg>
                <dgm:shape xmlns:r="http://schemas.openxmlformats.org/officeDocument/2006/relationships" type="rect" r:blip="">
                  <dgm:adjLst/>
                </dgm:shape>
                <dgm:presOf axis="des" ptType="node"/>
                <dgm:constrLst>
                  <dgm:constr type="tMarg"/>
                  <dgm:constr type="bMarg"/>
                  <dgm:constr type="rMarg"/>
                  <dgm:constr type="lMarg"/>
                </dgm:constrLst>
                <dgm:ruleLst>
                  <dgm:rule type="h" val="INF" fact="NaN" max="NaN"/>
                </dgm:ruleLst>
              </dgm:layoutNode>
            </dgm:if>
            <dgm:else name="Name13"/>
          </dgm:choose>
        </dgm:layoutNod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name="padding2">
        <dgm:alg type="sp"/>
        <dgm:shape xmlns:r="http://schemas.openxmlformats.org/officeDocument/2006/relationships" r:blip="">
          <dgm:adjLst/>
        </dgm:shape>
        <dgm:presOf/>
        <dgm:constrLst/>
        <dgm:ruleLst/>
      </dgm:layoutNode>
      <dgm:layoutNode name="negArrow">
        <dgm:alg type="sp"/>
        <dgm:shape xmlns:r="http://schemas.openxmlformats.org/officeDocument/2006/relationships" r:blip="">
          <dgm:adjLst/>
        </dgm:shape>
        <dgm:presOf/>
        <dgm:constrLst/>
        <dgm:ruleLst/>
      </dgm:layoutNode>
      <dgm:layoutNode name="backgroundArrow" styleLbl="node1">
        <dgm:alg type="sp"/>
        <dgm:choose name="Name15">
          <dgm:if name="Name16" func="var" arg="dir" op="equ" val="norm">
            <dgm:shape xmlns:r="http://schemas.openxmlformats.org/officeDocument/2006/relationships" type="rightArrow" r:blip="">
              <dgm:adjLst/>
            </dgm:shape>
          </dgm:if>
          <dgm:else name="Name17">
            <dgm:shape xmlns:r="http://schemas.openxmlformats.org/officeDocument/2006/relationships" type="leftArrow" r:blip="">
              <dgm:adjLst/>
            </dgm:shape>
          </dgm:else>
        </dgm:choose>
        <dgm:presOf/>
        <dgm:constrLst/>
        <dgm:ruleLst/>
      </dgm:layoutNode>
    </dgm:layoutNode>
  </dgm:layoutNode>
</dgm:layoutDef>
</file>

<file path=ppt/diagrams/layout4.xml><?xml version="1.0" encoding="utf-8"?>
<dgm:layoutDef xmlns:dgm="http://schemas.openxmlformats.org/drawingml/2006/diagram" xmlns:a="http://schemas.openxmlformats.org/drawingml/2006/main" uniqueId="urn:microsoft.com/office/officeart/2005/8/layout/funnel1">
  <dgm:title val=""/>
  <dgm:desc val=""/>
  <dgm:catLst>
    <dgm:cat type="relationship" pri="2000"/>
    <dgm:cat type="process" pri="27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4"/>
      <dgm:resizeHandles val="exact"/>
    </dgm:varLst>
    <dgm:alg type="composite">
      <dgm:param type="ar" val="1.25"/>
    </dgm:alg>
    <dgm:shape xmlns:r="http://schemas.openxmlformats.org/officeDocument/2006/relationships" r:blip="">
      <dgm:adjLst/>
    </dgm:shape>
    <dgm:presOf/>
    <dgm:choose name="Name1">
      <dgm:if name="Name2" axis="ch" ptType="node" func="cnt" op="equ" val="2">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w" for="ch" forName="item1" refType="w" fact="0.35"/>
          <dgm:constr type="h" for="ch" forName="item1" refType="w" fact="0.35"/>
          <dgm:constr type="t" for="ch" forName="item1" refType="h" fact="0.05"/>
          <dgm:constr type="l" for="ch" forName="item1" refType="w" fact="0.125"/>
          <dgm:constr type="primFontSz" for="ch" forName="item1" op="equ" val="65"/>
          <dgm:constr type="w" for="ch" forName="funnel" refType="w" fact="0.7"/>
          <dgm:constr type="h" for="ch" forName="funnel" refType="h" fact="0.7"/>
          <dgm:constr type="t" for="ch" forName="funnel"/>
          <dgm:constr type="l" for="ch" forName="funnel"/>
        </dgm:constrLst>
      </dgm:if>
      <dgm:else name="Name3">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primFontSz" for="ch" forName="rectangle" val="65"/>
          <dgm:constr type="w" for="ch" forName="item1" refType="w" fact="0.225"/>
          <dgm:constr type="h" for="ch" forName="item1" refType="w" fact="0.225"/>
          <dgm:constr type="t" for="ch" forName="item1" refType="h" fact="0.336"/>
          <dgm:constr type="l" for="ch" forName="item1" refType="w" fact="0.261"/>
          <dgm:constr type="primFontSz" for="ch" forName="item1" val="65"/>
          <dgm:constr type="w" for="ch" forName="item2" refType="w" fact="0.225"/>
          <dgm:constr type="h" for="ch" forName="item2" refType="w" fact="0.225"/>
          <dgm:constr type="t" for="ch" forName="item2" refType="h" fact="0.125"/>
          <dgm:constr type="l" for="ch" forName="item2" refType="w" fact="0.1"/>
          <dgm:constr type="primFontSz" for="ch" forName="item2" refType="primFontSz" refFor="ch" refForName="item1" op="equ"/>
          <dgm:constr type="w" for="ch" forName="item3" refType="w" fact="0.225"/>
          <dgm:constr type="h" for="ch" forName="item3" refType="w" fact="0.225"/>
          <dgm:constr type="t" for="ch" forName="item3" refType="h" fact="0.057"/>
          <dgm:constr type="l" for="ch" forName="item3" refType="w" fact="0.33"/>
          <dgm:constr type="primFontSz" for="ch" forName="item3" refType="primFontSz" refFor="ch" refForName="item1" op="equ"/>
          <dgm:constr type="w" for="ch" forName="funnel" refType="w" fact="0.7"/>
          <dgm:constr type="h" for="ch" forName="funnel" refType="h" fact="0.7"/>
          <dgm:constr type="t" for="ch" forName="funnel"/>
          <dgm:constr type="l" for="ch" forName="funnel"/>
        </dgm:constrLst>
      </dgm:else>
    </dgm:choose>
    <dgm:ruleLst/>
    <dgm:choose name="Name4">
      <dgm:if name="Name5" axis="ch" ptType="node" func="cnt" op="gte" val="1">
        <dgm:layoutNode name="ellipse" styleLbl="trBgShp">
          <dgm:alg type="sp"/>
          <dgm:shape xmlns:r="http://schemas.openxmlformats.org/officeDocument/2006/relationships" type="ellipse" r:blip="">
            <dgm:adjLst/>
          </dgm:shape>
          <dgm:presOf/>
          <dgm:constrLst/>
          <dgm:ruleLst/>
        </dgm:layoutNode>
        <dgm:layoutNode name="arrow1" styleLbl="fgShp">
          <dgm:alg type="sp"/>
          <dgm:shape xmlns:r="http://schemas.openxmlformats.org/officeDocument/2006/relationships" type="downArrow" r:blip="">
            <dgm:adjLst/>
          </dgm:shape>
          <dgm:presOf/>
          <dgm:constrLst/>
          <dgm:ruleLst/>
        </dgm:layoutNode>
        <dgm:layoutNode name="rectangle" styleLbl="revTx">
          <dgm:varLst>
            <dgm:bulletEnabled val="1"/>
          </dgm:varLst>
          <dgm:alg type="tx">
            <dgm:param type="txAnchorHorzCh" val="ctr"/>
          </dgm:alg>
          <dgm:shape xmlns:r="http://schemas.openxmlformats.org/officeDocument/2006/relationships" type="rect" r:blip="">
            <dgm:adjLst/>
          </dgm:shape>
          <dgm:choose name="Name6">
            <dgm:if name="Name7" axis="ch" ptType="node" func="cnt" op="equ" val="1">
              <dgm:presOf axis="ch desOrSelf" ptType="node node" st="1 1" cnt="1 0"/>
            </dgm:if>
            <dgm:if name="Name8" axis="ch" ptType="node" func="cnt" op="equ" val="2">
              <dgm:presOf axis="ch desOrSelf" ptType="node node" st="2 1" cnt="1 0"/>
            </dgm:if>
            <dgm:if name="Name9" axis="ch" ptType="node" func="cnt" op="equ" val="3">
              <dgm:presOf axis="ch desOrSelf" ptType="node node" st="3 1" cnt="1 0"/>
            </dgm:if>
            <dgm:else name="Name10">
              <dgm:presOf axis="ch desOrSelf" ptType="node node" st="4 1" cnt="1 0"/>
            </dgm:else>
          </dgm:choose>
          <dgm:constrLst/>
          <dgm:ruleLst>
            <dgm:rule type="primFontSz" val="5" fact="NaN" max="NaN"/>
          </dgm:ruleLst>
        </dgm:layoutNode>
        <dgm:forEach name="Name11" axis="ch" ptType="node" st="2" cnt="1">
          <dgm:layoutNode name="item1" styleLbl="node1">
            <dgm:varLst>
              <dgm:bulletEnabled val="1"/>
            </dgm:varLst>
            <dgm:alg type="tx">
              <dgm:param type="txAnchorVertCh" val="mid"/>
            </dgm:alg>
            <dgm:shape xmlns:r="http://schemas.openxmlformats.org/officeDocument/2006/relationships" type="ellipse" r:blip="">
              <dgm:adjLst/>
            </dgm:shape>
            <dgm:choose name="Name12">
              <dgm:if name="Name13" axis="root ch" ptType="all node" func="cnt" op="equ" val="1">
                <dgm:presOf/>
              </dgm:if>
              <dgm:if name="Name14" axis="root ch" ptType="all node" func="cnt" op="equ" val="2">
                <dgm:presOf axis="root ch desOrSelf" ptType="all node node" st="1 1 1" cnt="0 1 0"/>
              </dgm:if>
              <dgm:if name="Name15" axis="root ch" ptType="all node" func="cnt" op="equ" val="3">
                <dgm:presOf axis="root ch desOrSelf" ptType="all node node" st="1 2 1" cnt="0 1 0"/>
              </dgm:if>
              <dgm:else name="Name16">
                <dgm:presOf axis="root ch desOrSelf" ptType="all node node" st="1 3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17" axis="ch" ptType="node" st="3" cnt="1">
          <dgm:layoutNode name="item2" styleLbl="node1">
            <dgm:varLst>
              <dgm:bulletEnabled val="1"/>
            </dgm:varLst>
            <dgm:alg type="tx">
              <dgm:param type="txAnchorVertCh" val="mid"/>
            </dgm:alg>
            <dgm:shape xmlns:r="http://schemas.openxmlformats.org/officeDocument/2006/relationships" type="ellipse" r:blip="">
              <dgm:adjLst/>
            </dgm:shape>
            <dgm:choose name="Name18">
              <dgm:if name="Name19" axis="root ch" ptType="all node" func="cnt" op="equ" val="1">
                <dgm:presOf/>
              </dgm:if>
              <dgm:if name="Name20" axis="root ch" ptType="all node" func="cnt" op="equ" val="2">
                <dgm:presOf/>
              </dgm:if>
              <dgm:if name="Name21" axis="root ch" ptType="all node" func="cnt" op="equ" val="3">
                <dgm:presOf axis="root ch desOrSelf" ptType="all node node" st="1 1 1" cnt="0 1 0"/>
              </dgm:if>
              <dgm:else name="Name22">
                <dgm:presOf axis="root ch desOrSelf" ptType="all node node" st="1 2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23" axis="ch" ptType="node" st="4" cnt="1">
          <dgm:layoutNode name="item3" styleLbl="node1">
            <dgm:varLst>
              <dgm:bulletEnabled val="1"/>
            </dgm:varLst>
            <dgm:alg type="tx">
              <dgm:param type="txAnchorVertCh" val="mid"/>
            </dgm:alg>
            <dgm:shape xmlns:r="http://schemas.openxmlformats.org/officeDocument/2006/relationships" type="ellipse" r:blip="">
              <dgm:adjLst/>
            </dgm:shape>
            <dgm:choose name="Name24">
              <dgm:if name="Name25" axis="root ch" ptType="all node" func="cnt" op="equ" val="1">
                <dgm:presOf/>
              </dgm:if>
              <dgm:if name="Name26" axis="root ch" ptType="all node" func="cnt" op="equ" val="2">
                <dgm:presOf/>
              </dgm:if>
              <dgm:if name="Name27" axis="root ch" ptType="all node" func="cnt" op="equ" val="3">
                <dgm:presOf/>
              </dgm:if>
              <dgm:else name="Name28">
                <dgm:presOf axis="root ch desOrSelf" ptType="all node node" st="1 1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layoutNode name="funnel" styleLbl="trAlignAcc1">
          <dgm:alg type="sp"/>
          <dgm:shape xmlns:r="http://schemas.openxmlformats.org/officeDocument/2006/relationships" type="funnel" r:blip="">
            <dgm:adjLst/>
          </dgm:shape>
          <dgm:presOf/>
          <dgm:constrLst/>
          <dgm:ruleLst/>
        </dgm:layoutNode>
      </dgm:if>
      <dgm:else name="Name29"/>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pPr/>
              <a:t>7/11/2024</a:t>
            </a:fld>
            <a:endParaRPr lang="en-US"/>
          </a:p>
        </p:txBody>
      </p:sp>
      <p:sp>
        <p:nvSpPr>
          <p:cNvPr id="4" name="Footer Placeholder 3">
            <a:extLst>
              <a:ext uri="{FF2B5EF4-FFF2-40B4-BE49-F238E27FC236}">
                <a16:creationId xmlns=""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pPr/>
              <a:t>‹#›</a:t>
            </a:fld>
            <a:endParaRPr lang="en-US"/>
          </a:p>
        </p:txBody>
      </p:sp>
    </p:spTree>
    <p:extLst>
      <p:ext uri="{BB962C8B-B14F-4D97-AF65-F5344CB8AC3E}">
        <p14:creationId xmlns=""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pPr/>
              <a:t>7/11/2024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pPr/>
              <a:t>‹#›</a:t>
            </a:fld>
            <a:endParaRPr lang="en-US"/>
          </a:p>
        </p:txBody>
      </p:sp>
    </p:spTree>
    <p:extLst>
      <p:ext uri="{BB962C8B-B14F-4D97-AF65-F5344CB8AC3E}">
        <p14:creationId xmlns=""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pPr/>
              <a:t>2</a:t>
            </a:fld>
            <a:endParaRPr lang="en-US" dirty="0"/>
          </a:p>
        </p:txBody>
      </p:sp>
    </p:spTree>
    <p:extLst>
      <p:ext uri="{BB962C8B-B14F-4D97-AF65-F5344CB8AC3E}">
        <p14:creationId xmlns=""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pPr/>
              <a:t>7</a:t>
            </a:fld>
            <a:endParaRPr lang="en-US"/>
          </a:p>
        </p:txBody>
      </p:sp>
    </p:spTree>
    <p:extLst>
      <p:ext uri="{BB962C8B-B14F-4D97-AF65-F5344CB8AC3E}">
        <p14:creationId xmlns=""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EEBDA0E2-FEBD-4B65-8F16-724CF984F377}" type="slidenum">
              <a:rPr lang="en-US" smtClean="0"/>
              <a:pPr/>
              <a:t>25</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pPr/>
              <a:t>47</a:t>
            </a:fld>
            <a:endParaRPr lang="en-US"/>
          </a:p>
        </p:txBody>
      </p:sp>
    </p:spTree>
    <p:extLst>
      <p:ext uri="{BB962C8B-B14F-4D97-AF65-F5344CB8AC3E}">
        <p14:creationId xmlns=""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pPr/>
              <a:t>7/11/2024</a:t>
            </a:fld>
            <a:endParaRPr lang="en-US"/>
          </a:p>
        </p:txBody>
      </p:sp>
      <p:sp>
        <p:nvSpPr>
          <p:cNvPr id="5" name="Footer Placeholder 4">
            <a:extLst>
              <a:ext uri="{FF2B5EF4-FFF2-40B4-BE49-F238E27FC236}">
                <a16:creationId xmlns=""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pPr/>
              <a:t>7/11/2024</a:t>
            </a:fld>
            <a:endParaRPr lang="en-US"/>
          </a:p>
        </p:txBody>
      </p:sp>
      <p:sp>
        <p:nvSpPr>
          <p:cNvPr id="5" name="Footer Placeholder 4">
            <a:extLst>
              <a:ext uri="{FF2B5EF4-FFF2-40B4-BE49-F238E27FC236}">
                <a16:creationId xmlns=""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pPr/>
              <a:t>7/11/2024</a:t>
            </a:fld>
            <a:endParaRPr lang="en-US"/>
          </a:p>
        </p:txBody>
      </p:sp>
      <p:sp>
        <p:nvSpPr>
          <p:cNvPr id="5" name="Footer Placeholder 4">
            <a:extLst>
              <a:ext uri="{FF2B5EF4-FFF2-40B4-BE49-F238E27FC236}">
                <a16:creationId xmlns=""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pPr/>
              <a:t>7/11/2024</a:t>
            </a:fld>
            <a:endParaRPr lang="en-US"/>
          </a:p>
        </p:txBody>
      </p:sp>
      <p:sp>
        <p:nvSpPr>
          <p:cNvPr id="5" name="Footer Placeholder 4">
            <a:extLst>
              <a:ext uri="{FF2B5EF4-FFF2-40B4-BE49-F238E27FC236}">
                <a16:creationId xmlns=""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pPr/>
              <a:t>7/11/2024</a:t>
            </a:fld>
            <a:endParaRPr lang="en-US"/>
          </a:p>
        </p:txBody>
      </p:sp>
      <p:sp>
        <p:nvSpPr>
          <p:cNvPr id="6" name="Footer Placeholder 5">
            <a:extLst>
              <a:ext uri="{FF2B5EF4-FFF2-40B4-BE49-F238E27FC236}">
                <a16:creationId xmlns=""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pPr/>
              <a:t>7/11/2024</a:t>
            </a:fld>
            <a:endParaRPr lang="en-US"/>
          </a:p>
        </p:txBody>
      </p:sp>
      <p:sp>
        <p:nvSpPr>
          <p:cNvPr id="8" name="Footer Placeholder 7">
            <a:extLst>
              <a:ext uri="{FF2B5EF4-FFF2-40B4-BE49-F238E27FC236}">
                <a16:creationId xmlns=""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pPr/>
              <a:t>7/11/2024</a:t>
            </a:fld>
            <a:endParaRPr lang="en-US"/>
          </a:p>
        </p:txBody>
      </p:sp>
      <p:sp>
        <p:nvSpPr>
          <p:cNvPr id="4" name="Footer Placeholder 3">
            <a:extLst>
              <a:ext uri="{FF2B5EF4-FFF2-40B4-BE49-F238E27FC236}">
                <a16:creationId xmlns=""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pPr/>
              <a:t>7/11/2024</a:t>
            </a:fld>
            <a:endParaRPr lang="en-US"/>
          </a:p>
        </p:txBody>
      </p:sp>
      <p:sp>
        <p:nvSpPr>
          <p:cNvPr id="3" name="Footer Placeholder 2">
            <a:extLst>
              <a:ext uri="{FF2B5EF4-FFF2-40B4-BE49-F238E27FC236}">
                <a16:creationId xmlns=""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pPr/>
              <a:t>7/11/2024</a:t>
            </a:fld>
            <a:endParaRPr lang="en-US"/>
          </a:p>
        </p:txBody>
      </p:sp>
      <p:sp>
        <p:nvSpPr>
          <p:cNvPr id="6" name="Footer Placeholder 5">
            <a:extLst>
              <a:ext uri="{FF2B5EF4-FFF2-40B4-BE49-F238E27FC236}">
                <a16:creationId xmlns=""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pPr/>
              <a:t>7/11/2024</a:t>
            </a:fld>
            <a:endParaRPr lang="en-US"/>
          </a:p>
        </p:txBody>
      </p:sp>
      <p:sp>
        <p:nvSpPr>
          <p:cNvPr id="6" name="Footer Placeholder 5">
            <a:extLst>
              <a:ext uri="{FF2B5EF4-FFF2-40B4-BE49-F238E27FC236}">
                <a16:creationId xmlns=""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13.png"/></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42.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8" Type="http://schemas.openxmlformats.org/officeDocument/2006/relationships/hyperlink" Target="https://github.com/Tejasvi-K/IBM-Applied-Data-science-capstone/blob/main/lab_jupyter_launch_site_location%20(1).ipynb" TargetMode="External"/><Relationship Id="rId3" Type="http://schemas.openxmlformats.org/officeDocument/2006/relationships/image" Target="../media/image3.png"/><Relationship Id="rId7" Type="http://schemas.openxmlformats.org/officeDocument/2006/relationships/hyperlink" Target="https://github.com/Tejasvi-K/IBM-Applied-Data-science-capstone/blob/main/jupyter-labs-eda-sql-coursera_sqllite%20(1).ipynb" TargetMode="External"/><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hyperlink" Target="https://github.com/Tejasvi-K/IBM-Applied-Data-science-capstone/blob/main/labs-jupyter-spacex-Data%20wrangling%20(1).ipynb" TargetMode="External"/><Relationship Id="rId5" Type="http://schemas.openxmlformats.org/officeDocument/2006/relationships/hyperlink" Target="https://github.com/Tejasvi-K/IBM-Applied-Data-science-capstone/blob/main/jupyter-labs-webscraping%20(1).ipynb" TargetMode="External"/><Relationship Id="rId4" Type="http://schemas.openxmlformats.org/officeDocument/2006/relationships/hyperlink" Target="https://github.com/Tejasvi-K/IBM-Applied-Data-science-capstone/blob/main/jupyter-labs-spacex-data-collection-api%20(1).ipynb" TargetMode="External"/></Relationships>
</file>

<file path=ppt/slides/_rels/slide48.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err="1" smtClean="0">
                <a:solidFill>
                  <a:schemeClr val="bg2"/>
                </a:solidFill>
                <a:latin typeface="Abadi"/>
                <a:ea typeface="SF Pro" pitchFamily="2" charset="0"/>
                <a:cs typeface="SF Pro" pitchFamily="2" charset="0"/>
              </a:rPr>
              <a:t>Tejas</a:t>
            </a:r>
            <a:r>
              <a:rPr lang="en-US" dirty="0" smtClean="0">
                <a:solidFill>
                  <a:schemeClr val="bg2"/>
                </a:solidFill>
                <a:latin typeface="Abadi"/>
                <a:ea typeface="SF Pro" pitchFamily="2" charset="0"/>
                <a:cs typeface="SF Pro" pitchFamily="2" charset="0"/>
              </a:rPr>
              <a:t> K</a:t>
            </a:r>
            <a:endParaRPr lang="en-US" dirty="0">
              <a:solidFill>
                <a:schemeClr val="bg2"/>
              </a:solidFill>
              <a:latin typeface="Abadi"/>
              <a:ea typeface="SF Pro" pitchFamily="2" charset="0"/>
              <a:cs typeface="SF Pro" pitchFamily="2" charset="0"/>
            </a:endParaRPr>
          </a:p>
          <a:p>
            <a:r>
              <a:rPr lang="en-US" dirty="0" smtClean="0">
                <a:solidFill>
                  <a:schemeClr val="bg2"/>
                </a:solidFill>
                <a:latin typeface="Abadi" panose="020B0604020104020204" pitchFamily="34" charset="0"/>
                <a:ea typeface="SF Pro" pitchFamily="2" charset="0"/>
                <a:cs typeface="SF Pro" pitchFamily="2" charset="0"/>
              </a:rPr>
              <a:t>1 July 2024</a:t>
            </a:r>
            <a:endParaRPr lang="en-US" dirty="0">
              <a:solidFill>
                <a:schemeClr val="bg2"/>
              </a:solidFill>
              <a:latin typeface="Abadi" panose="020B0604020104020204" pitchFamily="34" charset="0"/>
              <a:ea typeface="SF Pro" pitchFamily="2" charset="0"/>
              <a:cs typeface="SF Pro" pitchFamily="2" charset="0"/>
            </a:endParaRPr>
          </a:p>
        </p:txBody>
      </p:sp>
      <p:pic>
        <p:nvPicPr>
          <p:cNvPr id="2" name="Picture 2" descr="IBM Skills Network Logo - Horizontal-noai copy.png">
            <a:extLst>
              <a:ext uri="{FF2B5EF4-FFF2-40B4-BE49-F238E27FC236}">
                <a16:creationId xmlns=""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pPr/>
              <a:t>10</a:t>
            </a:fld>
            <a:endParaRPr lang="en-US"/>
          </a:p>
        </p:txBody>
      </p:sp>
      <p:sp>
        <p:nvSpPr>
          <p:cNvPr id="3" name="Text Placeholder 2">
            <a:extLst>
              <a:ext uri="{FF2B5EF4-FFF2-40B4-BE49-F238E27FC236}">
                <a16:creationId xmlns=""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a:lnSpc>
                <a:spcPct val="100000"/>
              </a:lnSpc>
              <a:spcBef>
                <a:spcPts val="1400"/>
              </a:spcBef>
            </a:pPr>
            <a:r>
              <a:rPr lang="en-US" sz="2000" dirty="0" smtClean="0">
                <a:solidFill>
                  <a:schemeClr val="accent3">
                    <a:lumMod val="25000"/>
                  </a:schemeClr>
                </a:solidFill>
                <a:latin typeface="Abadi" panose="020B0604020104020204" pitchFamily="34" charset="0"/>
              </a:rPr>
              <a:t>First we request the Falcon9 launch wiki page from it’s URL.</a:t>
            </a:r>
          </a:p>
          <a:p>
            <a:pPr>
              <a:lnSpc>
                <a:spcPct val="100000"/>
              </a:lnSpc>
              <a:spcBef>
                <a:spcPts val="1400"/>
              </a:spcBef>
            </a:pPr>
            <a:r>
              <a:rPr lang="en-US" sz="2000" dirty="0" smtClean="0">
                <a:solidFill>
                  <a:schemeClr val="accent3">
                    <a:lumMod val="25000"/>
                  </a:schemeClr>
                </a:solidFill>
                <a:latin typeface="Abadi" panose="020B0604020104020204" pitchFamily="34" charset="0"/>
              </a:rPr>
              <a:t>Then we extract all column names from the HTML table header.</a:t>
            </a:r>
          </a:p>
          <a:p>
            <a:pPr>
              <a:lnSpc>
                <a:spcPct val="100000"/>
              </a:lnSpc>
              <a:spcBef>
                <a:spcPts val="1400"/>
              </a:spcBef>
            </a:pPr>
            <a:r>
              <a:rPr lang="en-US" sz="2000" dirty="0" smtClean="0">
                <a:solidFill>
                  <a:schemeClr val="accent3">
                    <a:lumMod val="25000"/>
                  </a:schemeClr>
                </a:solidFill>
                <a:latin typeface="Abadi" panose="020B0604020104020204" pitchFamily="34" charset="0"/>
              </a:rPr>
              <a:t>Then we create a </a:t>
            </a:r>
            <a:r>
              <a:rPr lang="en-US" sz="2000" dirty="0" err="1" smtClean="0">
                <a:solidFill>
                  <a:schemeClr val="accent3">
                    <a:lumMod val="25000"/>
                  </a:schemeClr>
                </a:solidFill>
                <a:latin typeface="Abadi" panose="020B0604020104020204" pitchFamily="34" charset="0"/>
              </a:rPr>
              <a:t>dataframe</a:t>
            </a:r>
            <a:r>
              <a:rPr lang="en-US" sz="2000" dirty="0" smtClean="0">
                <a:solidFill>
                  <a:schemeClr val="accent3">
                    <a:lumMod val="25000"/>
                  </a:schemeClr>
                </a:solidFill>
                <a:latin typeface="Abadi" panose="020B0604020104020204" pitchFamily="34" charset="0"/>
              </a:rPr>
              <a:t> by parsing the launch HTML tables.</a:t>
            </a:r>
          </a:p>
          <a:p>
            <a:pPr>
              <a:lnSpc>
                <a:spcPct val="100000"/>
              </a:lnSpc>
              <a:spcBef>
                <a:spcPts val="1400"/>
              </a:spcBef>
            </a:pPr>
            <a:r>
              <a:rPr lang="en-US" sz="2000" dirty="0" smtClean="0">
                <a:solidFill>
                  <a:schemeClr val="accent3">
                    <a:lumMod val="25000"/>
                  </a:schemeClr>
                </a:solidFill>
                <a:latin typeface="Abadi" panose="020B0604020104020204" pitchFamily="34" charset="0"/>
              </a:rPr>
              <a:t>https://github.com/Tejasvi-K/IBM-Applied-Data-science-capstone/blob/main/jupyter-labs-webscraping%20(1).ipynb</a:t>
            </a:r>
            <a:endParaRPr lang="en-US" sz="20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 xmlns:a16="http://schemas.microsoft.com/office/drawing/2014/main" id="{8B78C759-C687-440F-8CAE-D3071F1AB630}"/>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graphicFrame>
        <p:nvGraphicFramePr>
          <p:cNvPr id="7" name="Diagram 6"/>
          <p:cNvGraphicFramePr/>
          <p:nvPr/>
        </p:nvGraphicFramePr>
        <p:xfrm>
          <a:off x="5046662" y="1792288"/>
          <a:ext cx="6868510" cy="486647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 xmlns:p14="http://schemas.microsoft.com/office/powerpoint/2010/main" val="13855539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 xmlns:a16="http://schemas.microsoft.com/office/drawing/2014/main" id="{1B07C49E-AFFC-EC46-8930-E4D428F5F943}"/>
              </a:ext>
            </a:extLst>
          </p:cNvPr>
          <p:cNvSpPr>
            <a:spLocks noGrp="1"/>
          </p:cNvSpPr>
          <p:nvPr>
            <p:ph idx="1"/>
          </p:nvPr>
        </p:nvSpPr>
        <p:spPr>
          <a:prstGeom prst="rect">
            <a:avLst/>
          </a:prstGeom>
        </p:spPr>
        <p:txBody>
          <a:bodyPr/>
          <a:lstStyle/>
          <a:p>
            <a:r>
              <a:rPr lang="en-US" dirty="0" smtClean="0">
                <a:latin typeface="Abadi"/>
              </a:rPr>
              <a:t>First we identify and calculate the </a:t>
            </a:r>
            <a:br>
              <a:rPr lang="en-US" dirty="0" smtClean="0">
                <a:latin typeface="Abadi"/>
              </a:rPr>
            </a:br>
            <a:r>
              <a:rPr lang="en-US" dirty="0" smtClean="0">
                <a:latin typeface="Abadi"/>
              </a:rPr>
              <a:t>percentage of missing values in each</a:t>
            </a:r>
            <a:br>
              <a:rPr lang="en-US" dirty="0" smtClean="0">
                <a:latin typeface="Abadi"/>
              </a:rPr>
            </a:br>
            <a:r>
              <a:rPr lang="en-US" dirty="0" smtClean="0">
                <a:latin typeface="Abadi"/>
              </a:rPr>
              <a:t>attribute.</a:t>
            </a:r>
          </a:p>
          <a:p>
            <a:r>
              <a:rPr lang="en-US" dirty="0" smtClean="0">
                <a:latin typeface="Abadi"/>
              </a:rPr>
              <a:t>Then we identify which columns are </a:t>
            </a:r>
            <a:br>
              <a:rPr lang="en-US" dirty="0" smtClean="0">
                <a:latin typeface="Abadi"/>
              </a:rPr>
            </a:br>
            <a:r>
              <a:rPr lang="en-US" dirty="0" smtClean="0">
                <a:latin typeface="Abadi"/>
              </a:rPr>
              <a:t>numerical or categorical.</a:t>
            </a:r>
          </a:p>
          <a:p>
            <a:r>
              <a:rPr lang="en-US" dirty="0" smtClean="0">
                <a:latin typeface="Abadi"/>
              </a:rPr>
              <a:t>Then to determine launch data we:</a:t>
            </a:r>
          </a:p>
          <a:p>
            <a:pPr lvl="1">
              <a:buFont typeface="Wingdings" pitchFamily="2" charset="2"/>
              <a:buChar char="Ø"/>
            </a:pPr>
            <a:r>
              <a:rPr lang="en-US" dirty="0" smtClean="0">
                <a:latin typeface="Abadi"/>
              </a:rPr>
              <a:t>Calculate the number of launches on each site.</a:t>
            </a:r>
          </a:p>
          <a:p>
            <a:pPr lvl="1">
              <a:buFont typeface="Wingdings" pitchFamily="2" charset="2"/>
              <a:buChar char="Ø"/>
            </a:pPr>
            <a:r>
              <a:rPr lang="en-US" dirty="0" smtClean="0">
                <a:latin typeface="Abadi"/>
              </a:rPr>
              <a:t>Calculate the number and occurrence of each orbit.</a:t>
            </a:r>
          </a:p>
          <a:p>
            <a:pPr lvl="1">
              <a:buFont typeface="Wingdings" pitchFamily="2" charset="2"/>
              <a:buChar char="Ø"/>
            </a:pPr>
            <a:r>
              <a:rPr lang="en-US" dirty="0" smtClean="0">
                <a:latin typeface="Abadi"/>
              </a:rPr>
              <a:t>Calculate the number and occurrence of mission outcome</a:t>
            </a:r>
            <a:br>
              <a:rPr lang="en-US" dirty="0" smtClean="0">
                <a:latin typeface="Abadi"/>
              </a:rPr>
            </a:br>
            <a:r>
              <a:rPr lang="en-US" dirty="0" smtClean="0">
                <a:latin typeface="Abadi"/>
              </a:rPr>
              <a:t>of  the orbits</a:t>
            </a:r>
          </a:p>
          <a:p>
            <a:pPr lvl="1">
              <a:buFont typeface="Wingdings" pitchFamily="2" charset="2"/>
              <a:buChar char="Ø"/>
            </a:pPr>
            <a:r>
              <a:rPr lang="en-US" dirty="0" smtClean="0">
                <a:latin typeface="Abadi"/>
              </a:rPr>
              <a:t>Finally, create the landing outcome label</a:t>
            </a:r>
          </a:p>
          <a:p>
            <a:pPr>
              <a:buNone/>
            </a:pPr>
            <a:r>
              <a:rPr lang="en-US" sz="1050" dirty="0" smtClean="0">
                <a:latin typeface="Abadi"/>
              </a:rPr>
              <a:t>https://github.com/Tejasvi-K/IBM-Applied-Data-science-capstone/blob/main/labs-jupyter-spacex-Data%20wrangling%20(1).ipynb</a:t>
            </a:r>
          </a:p>
          <a:p>
            <a:pPr>
              <a:buNone/>
            </a:pPr>
            <a:endParaRPr lang="en-US" dirty="0" smtClean="0">
              <a:latin typeface="Abadi"/>
            </a:endParaRPr>
          </a:p>
          <a:p>
            <a:pPr lvl="1">
              <a:buNone/>
            </a:pPr>
            <a:r>
              <a:rPr lang="en-US" dirty="0" smtClean="0">
                <a:latin typeface="Abadi"/>
              </a:rPr>
              <a:t/>
            </a:r>
            <a:br>
              <a:rPr lang="en-US" dirty="0" smtClean="0">
                <a:latin typeface="Abadi"/>
              </a:rPr>
            </a:br>
            <a:r>
              <a:rPr lang="en-US" dirty="0" smtClean="0">
                <a:latin typeface="Abadi"/>
              </a:rPr>
              <a:t>  </a:t>
            </a:r>
          </a:p>
          <a:p>
            <a:pPr>
              <a:buNone/>
            </a:pPr>
            <a:endParaRPr lang="en-US" dirty="0">
              <a:latin typeface="Abadi"/>
            </a:endParaRPr>
          </a:p>
          <a:p>
            <a:endParaRPr lang="en-US" dirty="0">
              <a:latin typeface="Abadi"/>
            </a:endParaRPr>
          </a:p>
          <a:p>
            <a:endParaRPr lang="en-US" dirty="0">
              <a:latin typeface="Abadi"/>
            </a:endParaRPr>
          </a:p>
        </p:txBody>
      </p:sp>
      <p:sp>
        <p:nvSpPr>
          <p:cNvPr id="4" name="Slide Number Placeholder 3">
            <a:extLst>
              <a:ext uri="{FF2B5EF4-FFF2-40B4-BE49-F238E27FC236}">
                <a16:creationId xmlns=""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pPr/>
              <a:t>11</a:t>
            </a:fld>
            <a:endParaRPr lang="en-US"/>
          </a:p>
        </p:txBody>
      </p:sp>
      <p:sp>
        <p:nvSpPr>
          <p:cNvPr id="8" name="Title 1">
            <a:extLst>
              <a:ext uri="{FF2B5EF4-FFF2-40B4-BE49-F238E27FC236}">
                <a16:creationId xmlns=""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graphicFrame>
        <p:nvGraphicFramePr>
          <p:cNvPr id="9" name="Diagram 8"/>
          <p:cNvGraphicFramePr/>
          <p:nvPr/>
        </p:nvGraphicFramePr>
        <p:xfrm>
          <a:off x="4490720" y="538650"/>
          <a:ext cx="9792016" cy="66762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 xmlns:p14="http://schemas.microsoft.com/office/powerpoint/2010/main" val="29875529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pPr/>
              <a:t>12</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r>
              <a:rPr lang="en-US" dirty="0" smtClean="0">
                <a:latin typeface="Abadi"/>
              </a:rPr>
              <a:t>We performed correlations between Flight Numbers and Launch Sites, Payloads and Launch Sites, success rates of orbit types, Flight Numbers and Orbit types, Payloads and Orbit types, and performed a correlation which shows the yearly trend in launch success.</a:t>
            </a:r>
          </a:p>
          <a:p>
            <a:r>
              <a:rPr lang="en-US" dirty="0" smtClean="0">
                <a:latin typeface="Abadi"/>
              </a:rPr>
              <a:t>These charts are essential for identifying key patterns and relationships in space mission data, which can help optimize future launches, improve mission success rates, and enhance our understanding of how different variables influence spaceflight outcomes.</a:t>
            </a:r>
          </a:p>
          <a:p>
            <a:r>
              <a:rPr lang="en-US" dirty="0" smtClean="0">
                <a:latin typeface="Abadi"/>
              </a:rPr>
              <a:t>https://github.com/Tejasvi-K/IBM-Applied-Data-science-capstone/blob/main/edadataviz.ipynb</a:t>
            </a:r>
            <a:endParaRPr lang="en-US" dirty="0">
              <a:latin typeface="Abadi"/>
            </a:endParaRPr>
          </a:p>
        </p:txBody>
      </p:sp>
      <p:sp>
        <p:nvSpPr>
          <p:cNvPr id="3" name="Title 1">
            <a:extLst>
              <a:ext uri="{FF2B5EF4-FFF2-40B4-BE49-F238E27FC236}">
                <a16:creationId xmlns=""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 xmlns:p14="http://schemas.microsoft.com/office/powerpoint/2010/main" val="7799716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pPr/>
              <a:t>13</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endParaRPr lang="en-US" sz="1800" dirty="0" smtClean="0">
              <a:latin typeface="Abadi"/>
            </a:endParaRPr>
          </a:p>
          <a:p>
            <a:r>
              <a:rPr lang="en-US" sz="1800" dirty="0" smtClean="0">
                <a:latin typeface="Abadi"/>
              </a:rPr>
              <a:t>In this intricate analysis of space mission data, we enumerated unique launch sites, extracted five records with launch sites starting with 'CCA,' calculated the total payload mass of NASA's CRS missions, and determined the average payload mass for booster version F9 v1.1. </a:t>
            </a:r>
          </a:p>
          <a:p>
            <a:r>
              <a:rPr lang="en-US" sz="1800" dirty="0" smtClean="0">
                <a:latin typeface="Abadi"/>
              </a:rPr>
              <a:t>Additionally, we identified the date of the first successful ground pad landing, listed boosters with successful drone ship landings carrying 4000-6000 units, and tallied the total number of successful and failed mission outcomes. </a:t>
            </a:r>
          </a:p>
          <a:p>
            <a:r>
              <a:rPr lang="en-US" sz="1800" dirty="0" smtClean="0">
                <a:latin typeface="Abadi"/>
              </a:rPr>
              <a:t>Furthermore, we identified booster versions with the maximum payload mass using a </a:t>
            </a:r>
            <a:r>
              <a:rPr lang="en-US" sz="1800" dirty="0" err="1" smtClean="0">
                <a:latin typeface="Abadi"/>
              </a:rPr>
              <a:t>subquery</a:t>
            </a:r>
            <a:r>
              <a:rPr lang="en-US" sz="1800" dirty="0" smtClean="0">
                <a:latin typeface="Abadi"/>
              </a:rPr>
              <a:t>, displayed 2015 records with specific failure outcomes on drone ships, and ranked landing outcomes between 2010 and 2017 in descending order.</a:t>
            </a:r>
          </a:p>
          <a:p>
            <a:r>
              <a:rPr lang="en-US" sz="2000" dirty="0" smtClean="0">
                <a:latin typeface="Abadi"/>
              </a:rPr>
              <a:t>https://github.com/Tejasvi-K/IBM-Applied-Data-science-capstone/blob/main/jupyter-labs-eda-sql-coursera_sqllite%20(1).ipynb</a:t>
            </a:r>
            <a:endParaRPr lang="en-US" sz="2000" dirty="0">
              <a:latin typeface="Abadi"/>
            </a:endParaRPr>
          </a:p>
          <a:p>
            <a:endParaRPr lang="en-US" sz="2000" dirty="0">
              <a:latin typeface="Abadi"/>
            </a:endParaRPr>
          </a:p>
        </p:txBody>
      </p:sp>
      <p:sp>
        <p:nvSpPr>
          <p:cNvPr id="3" name="Title 1">
            <a:extLst>
              <a:ext uri="{FF2B5EF4-FFF2-40B4-BE49-F238E27FC236}">
                <a16:creationId xmlns=""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 xmlns:p14="http://schemas.microsoft.com/office/powerpoint/2010/main" val="15787263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pPr/>
              <a:t>14</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fontScale="92500" lnSpcReduction="10000"/>
          </a:bodyPr>
          <a:lstStyle/>
          <a:p>
            <a:endParaRPr lang="en-US" sz="2400" dirty="0" smtClean="0">
              <a:latin typeface="Abadi"/>
            </a:endParaRPr>
          </a:p>
          <a:p>
            <a:r>
              <a:rPr lang="en-US" sz="2400" dirty="0" smtClean="0">
                <a:latin typeface="Abadi"/>
              </a:rPr>
              <a:t>We added markers for VAFB SLC 4E, KSC LC 39A, CCAFS SLC 40, and CCAFS LC 40, and then added distance lines from space stations to the nearest coastline, railways, city, and highway.</a:t>
            </a:r>
          </a:p>
          <a:p>
            <a:r>
              <a:rPr lang="en-US" sz="2400" dirty="0" smtClean="0">
                <a:latin typeface="Abadi"/>
              </a:rPr>
              <a:t>The markers for VAFB SLC 4E, KSC LC 39A, CCAFS SLC 40, and CCAFS LC 40 were added to provide clear and distinct identifiers for specific launch sites within the space mission data.</a:t>
            </a:r>
          </a:p>
          <a:p>
            <a:r>
              <a:rPr lang="en-US" sz="2400" dirty="0" smtClean="0">
                <a:latin typeface="Abadi"/>
              </a:rPr>
              <a:t> These markers serve to facilitate quick reference and analysis of launch activities associated with each site, aiding in spatial and logistical planning, operational coordination, and historical tracking of space missions.</a:t>
            </a:r>
          </a:p>
          <a:p>
            <a:endParaRPr lang="en-US" sz="2200" dirty="0">
              <a:solidFill>
                <a:schemeClr val="accent3">
                  <a:lumMod val="25000"/>
                </a:schemeClr>
              </a:solidFill>
              <a:latin typeface="Abadi"/>
            </a:endParaRPr>
          </a:p>
          <a:p>
            <a:pPr>
              <a:lnSpc>
                <a:spcPct val="100000"/>
              </a:lnSpc>
              <a:spcBef>
                <a:spcPts val="1400"/>
              </a:spcBef>
            </a:pPr>
            <a:r>
              <a:rPr lang="en-US" sz="2200" dirty="0" smtClean="0">
                <a:solidFill>
                  <a:schemeClr val="accent3">
                    <a:lumMod val="25000"/>
                  </a:schemeClr>
                </a:solidFill>
                <a:latin typeface="Abadi"/>
              </a:rPr>
              <a:t>https://github.com/Tejasvi-K/IBM-Applied-Data-science-capstone/blob/main/lab_jupyter_launch_site_location%20(1).ipynb</a:t>
            </a:r>
            <a:endParaRPr lang="en-US" dirty="0">
              <a:latin typeface="Abadi"/>
            </a:endParaRPr>
          </a:p>
        </p:txBody>
      </p:sp>
      <p:sp>
        <p:nvSpPr>
          <p:cNvPr id="3" name="Title 1">
            <a:extLst>
              <a:ext uri="{FF2B5EF4-FFF2-40B4-BE49-F238E27FC236}">
                <a16:creationId xmlns=""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 xmlns:p14="http://schemas.microsoft.com/office/powerpoint/2010/main" val="1481143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pPr/>
              <a:t>15</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fontScale="70000" lnSpcReduction="20000"/>
          </a:bodyPr>
          <a:lstStyle/>
          <a:p>
            <a:pPr>
              <a:lnSpc>
                <a:spcPct val="100000"/>
              </a:lnSpc>
              <a:spcBef>
                <a:spcPts val="1400"/>
              </a:spcBef>
            </a:pPr>
            <a:r>
              <a:rPr lang="en-US" sz="2400" dirty="0" smtClean="0">
                <a:latin typeface="Abadi"/>
              </a:rPr>
              <a:t>We incorporated pie charts to present comprehensive data on all launch sites collectively, as well as for each launch site individually. Additionally, we introduced a category plot to illustrate the success rate of various booster versions, both in aggregate and separately.</a:t>
            </a:r>
          </a:p>
          <a:p>
            <a:pPr>
              <a:lnSpc>
                <a:spcPct val="100000"/>
              </a:lnSpc>
              <a:spcBef>
                <a:spcPts val="1400"/>
              </a:spcBef>
            </a:pPr>
            <a:r>
              <a:rPr lang="en-US" sz="2400" dirty="0" smtClean="0">
                <a:latin typeface="Abadi"/>
              </a:rPr>
              <a:t>We added pie charts to provide a clear and intuitive visualization of the distribution of launches across all sites and to highlight the specific contributions of each individual site. </a:t>
            </a:r>
          </a:p>
          <a:p>
            <a:pPr>
              <a:lnSpc>
                <a:spcPct val="100000"/>
              </a:lnSpc>
              <a:spcBef>
                <a:spcPts val="1400"/>
              </a:spcBef>
            </a:pPr>
            <a:r>
              <a:rPr lang="en-US" sz="2400" dirty="0" smtClean="0">
                <a:latin typeface="Abadi"/>
              </a:rPr>
              <a:t>This approach ensures a comprehensive understanding of site-specific performance and trends.</a:t>
            </a:r>
          </a:p>
          <a:p>
            <a:pPr>
              <a:lnSpc>
                <a:spcPct val="100000"/>
              </a:lnSpc>
              <a:spcBef>
                <a:spcPts val="1400"/>
              </a:spcBef>
            </a:pPr>
            <a:r>
              <a:rPr lang="en-US" sz="2400" dirty="0" smtClean="0">
                <a:latin typeface="Abadi"/>
              </a:rPr>
              <a:t> Additionally, we introduced a category plot to illustrate the success rates of different booster versions, both collectively and individually, enabling stakeholders to identify which versions excel and which may require further refinement. </a:t>
            </a:r>
            <a:endParaRPr lang="en-US" sz="2400" smtClean="0">
              <a:latin typeface="Abadi"/>
            </a:endParaRPr>
          </a:p>
          <a:p>
            <a:pPr>
              <a:lnSpc>
                <a:spcPct val="100000"/>
              </a:lnSpc>
              <a:spcBef>
                <a:spcPts val="1400"/>
              </a:spcBef>
            </a:pPr>
            <a:r>
              <a:rPr lang="en-US" sz="2400" smtClean="0">
                <a:latin typeface="Abadi"/>
              </a:rPr>
              <a:t>This </a:t>
            </a:r>
            <a:r>
              <a:rPr lang="en-US" sz="2400" dirty="0" smtClean="0">
                <a:latin typeface="Abadi"/>
              </a:rPr>
              <a:t>enhances the clarity and actionable insights of our data presentation.</a:t>
            </a:r>
          </a:p>
          <a:p>
            <a:pPr>
              <a:lnSpc>
                <a:spcPct val="100000"/>
              </a:lnSpc>
              <a:spcBef>
                <a:spcPts val="1400"/>
              </a:spcBef>
            </a:pPr>
            <a:r>
              <a:rPr lang="en-US" sz="2200" dirty="0" smtClean="0">
                <a:solidFill>
                  <a:schemeClr val="accent3">
                    <a:lumMod val="25000"/>
                  </a:schemeClr>
                </a:solidFill>
                <a:latin typeface="Abadi"/>
              </a:rPr>
              <a:t>https://github.com/Tejasvi-K/IBM-Applied-Data-science-capstone/blob/main/Dashboard%20(2).docx</a:t>
            </a:r>
            <a:endParaRPr lang="en-US" dirty="0">
              <a:latin typeface="Abadi"/>
            </a:endParaRPr>
          </a:p>
        </p:txBody>
      </p:sp>
      <p:sp>
        <p:nvSpPr>
          <p:cNvPr id="3" name="Title 1">
            <a:extLst>
              <a:ext uri="{FF2B5EF4-FFF2-40B4-BE49-F238E27FC236}">
                <a16:creationId xmlns=""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 xmlns:p14="http://schemas.microsoft.com/office/powerpoint/2010/main" val="3345327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pPr/>
              <a:t>16</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fontScale="92500" lnSpcReduction="20000"/>
          </a:bodyPr>
          <a:lstStyle/>
          <a:p>
            <a:endParaRPr lang="en-US" sz="2400" dirty="0" smtClean="0"/>
          </a:p>
          <a:p>
            <a:r>
              <a:rPr lang="en-US" sz="2400" dirty="0" smtClean="0"/>
              <a:t>To find the optimum classification model, we start by defining the problem and gathering data. (Flowchart in </a:t>
            </a:r>
            <a:r>
              <a:rPr lang="en-US" sz="2400" smtClean="0"/>
              <a:t>next slide)</a:t>
            </a:r>
            <a:endParaRPr lang="en-US" sz="2400" dirty="0" smtClean="0"/>
          </a:p>
          <a:p>
            <a:r>
              <a:rPr lang="en-US" sz="2400" dirty="0" smtClean="0"/>
              <a:t>The data is then split into training and testing sets. We select potential models and perform </a:t>
            </a:r>
            <a:r>
              <a:rPr lang="en-US" sz="2400" dirty="0" err="1" smtClean="0"/>
              <a:t>hyperparameter</a:t>
            </a:r>
            <a:r>
              <a:rPr lang="en-US" sz="2400" dirty="0" smtClean="0"/>
              <a:t> tuning. </a:t>
            </a:r>
          </a:p>
          <a:p>
            <a:r>
              <a:rPr lang="en-US" sz="2400" dirty="0" smtClean="0"/>
              <a:t>Cross-validation is used to ensure consistency, followed by evaluating performance metrics. </a:t>
            </a:r>
          </a:p>
          <a:p>
            <a:r>
              <a:rPr lang="en-US" sz="2400" dirty="0" smtClean="0"/>
              <a:t>Based on these evaluations, we compare and select the best model, fine-tune it, and conduct a final evaluation. </a:t>
            </a:r>
          </a:p>
          <a:p>
            <a:r>
              <a:rPr lang="en-US" sz="2400" dirty="0" smtClean="0"/>
              <a:t>The chosen model is then deployed and monitored to ensure it performs well in real-world scenarios.</a:t>
            </a:r>
          </a:p>
          <a:p>
            <a:pPr>
              <a:lnSpc>
                <a:spcPct val="100000"/>
              </a:lnSpc>
              <a:spcBef>
                <a:spcPts val="1400"/>
              </a:spcBef>
            </a:pPr>
            <a:r>
              <a:rPr lang="en-US" sz="2200" dirty="0" smtClean="0">
                <a:solidFill>
                  <a:schemeClr val="accent3">
                    <a:lumMod val="25000"/>
                  </a:schemeClr>
                </a:solidFill>
                <a:latin typeface="Abadi" panose="020B0604020104020204" pitchFamily="34" charset="0"/>
              </a:rPr>
              <a:t>https://github.com/Tejasvi-K/IBM-Applied-Data-science-capstone/blob/main/SpaceX_Machine%20Learning%20Prediction_Part_5.ipynb</a:t>
            </a:r>
            <a:endParaRPr lang="en-US" dirty="0"/>
          </a:p>
        </p:txBody>
      </p:sp>
      <p:sp>
        <p:nvSpPr>
          <p:cNvPr id="3" name="Title 1">
            <a:extLst>
              <a:ext uri="{FF2B5EF4-FFF2-40B4-BE49-F238E27FC236}">
                <a16:creationId xmlns=""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 xmlns:p14="http://schemas.microsoft.com/office/powerpoint/2010/main" val="18137112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Output image"/>
          <p:cNvPicPr>
            <a:picLocks noChangeAspect="1" noChangeArrowheads="1"/>
          </p:cNvPicPr>
          <p:nvPr/>
        </p:nvPicPr>
        <p:blipFill>
          <a:blip r:embed="rId2"/>
          <a:srcRect/>
          <a:stretch>
            <a:fillRect/>
          </a:stretch>
        </p:blipFill>
        <p:spPr bwMode="auto">
          <a:xfrm>
            <a:off x="1810418" y="542258"/>
            <a:ext cx="8481662" cy="5678249"/>
          </a:xfrm>
          <a:prstGeom prst="rect">
            <a:avLst/>
          </a:prstGeom>
          <a:noFill/>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 xmlns:p14="http://schemas.microsoft.com/office/powerpoint/2010/main" val="1782706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pPr/>
              <a:t>19</a:t>
            </a:fld>
            <a:endParaRPr lang="en-US"/>
          </a:p>
        </p:txBody>
      </p:sp>
      <p:sp>
        <p:nvSpPr>
          <p:cNvPr id="3" name="Content Placeholder 2">
            <a:extLst>
              <a:ext uri="{FF2B5EF4-FFF2-40B4-BE49-F238E27FC236}">
                <a16:creationId xmlns="" xmlns:a16="http://schemas.microsoft.com/office/drawing/2014/main" id="{373827F3-F386-AA4E-80ED-D86DEF8C158D}"/>
              </a:ext>
            </a:extLst>
          </p:cNvPr>
          <p:cNvSpPr>
            <a:spLocks noGrp="1"/>
          </p:cNvSpPr>
          <p:nvPr>
            <p:ph type="body" sz="half" idx="4294967295"/>
          </p:nvPr>
        </p:nvSpPr>
        <p:spPr>
          <a:xfrm>
            <a:off x="864973" y="3506752"/>
            <a:ext cx="10420638" cy="2362236"/>
          </a:xfrm>
          <a:prstGeom prst="rect">
            <a:avLst/>
          </a:prstGeom>
        </p:spPr>
        <p:txBody>
          <a:bodyPr>
            <a:normAutofit fontScale="77500" lnSpcReduction="20000"/>
          </a:bodyPr>
          <a:lstStyle/>
          <a:p>
            <a:pPr>
              <a:lnSpc>
                <a:spcPct val="100000"/>
              </a:lnSpc>
              <a:spcBef>
                <a:spcPts val="1400"/>
              </a:spcBef>
            </a:pPr>
            <a:r>
              <a:rPr lang="en-US" sz="2200" dirty="0" smtClean="0">
                <a:solidFill>
                  <a:schemeClr val="accent3">
                    <a:lumMod val="25000"/>
                  </a:schemeClr>
                </a:solidFill>
                <a:latin typeface="Abadi" panose="020B0604020104020204" pitchFamily="34" charset="0"/>
              </a:rPr>
              <a:t>We observe in this scatter plot that in all cases, as the number of launches increase, the success rate also increases.</a:t>
            </a:r>
          </a:p>
          <a:p>
            <a:pPr>
              <a:lnSpc>
                <a:spcPct val="100000"/>
              </a:lnSpc>
              <a:spcBef>
                <a:spcPts val="1400"/>
              </a:spcBef>
            </a:pPr>
            <a:r>
              <a:rPr lang="en-US" sz="2200" dirty="0" smtClean="0">
                <a:solidFill>
                  <a:schemeClr val="accent3">
                    <a:lumMod val="25000"/>
                  </a:schemeClr>
                </a:solidFill>
                <a:latin typeface="Abadi" panose="020B0604020104020204" pitchFamily="34" charset="0"/>
              </a:rPr>
              <a:t>We can also note that at the launch site VAFB SLC 4E has had a high success rate in general.</a:t>
            </a:r>
          </a:p>
          <a:p>
            <a:pPr>
              <a:lnSpc>
                <a:spcPct val="100000"/>
              </a:lnSpc>
              <a:spcBef>
                <a:spcPts val="1400"/>
              </a:spcBef>
            </a:pPr>
            <a:r>
              <a:rPr lang="en-US" sz="2200" dirty="0" smtClean="0">
                <a:solidFill>
                  <a:schemeClr val="accent3">
                    <a:lumMod val="25000"/>
                  </a:schemeClr>
                </a:solidFill>
                <a:latin typeface="Abadi" panose="020B0604020104020204" pitchFamily="34" charset="0"/>
              </a:rPr>
              <a:t>An interesting thing to note is that at the launch site CCAFS SLC 40 there seems to be a long gap between launches between flight numbers 20 and 40 suggesting some deformities.</a:t>
            </a:r>
          </a:p>
          <a:p>
            <a:pPr>
              <a:lnSpc>
                <a:spcPct val="100000"/>
              </a:lnSpc>
              <a:spcBef>
                <a:spcPts val="1400"/>
              </a:spcBef>
            </a:pPr>
            <a:r>
              <a:rPr lang="en-US" sz="2200" dirty="0" smtClean="0">
                <a:solidFill>
                  <a:schemeClr val="accent3">
                    <a:lumMod val="25000"/>
                  </a:schemeClr>
                </a:solidFill>
                <a:latin typeface="Abadi" panose="020B0604020104020204" pitchFamily="34" charset="0"/>
              </a:rPr>
              <a:t>We also can notice that at the launch site KSC LC 39A, the launches have started after some time suggesting that it is a newer launch site.</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descr="Flight number vs Launch site.png"/>
          <p:cNvPicPr>
            <a:picLocks noChangeAspect="1"/>
          </p:cNvPicPr>
          <p:nvPr/>
        </p:nvPicPr>
        <p:blipFill>
          <a:blip r:embed="rId3"/>
          <a:stretch>
            <a:fillRect/>
          </a:stretch>
        </p:blipFill>
        <p:spPr>
          <a:xfrm>
            <a:off x="278463" y="1334864"/>
            <a:ext cx="11179509" cy="2171888"/>
          </a:xfrm>
          <a:prstGeom prst="rect">
            <a:avLst/>
          </a:prstGeom>
        </p:spPr>
      </p:pic>
    </p:spTree>
    <p:extLst>
      <p:ext uri="{BB962C8B-B14F-4D97-AF65-F5344CB8AC3E}">
        <p14:creationId xmlns="" xmlns:p14="http://schemas.microsoft.com/office/powerpoint/2010/main" val="38656059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pPr/>
              <a:t>20</a:t>
            </a:fld>
            <a:endParaRPr lang="en-US"/>
          </a:p>
        </p:txBody>
      </p:sp>
      <p:sp>
        <p:nvSpPr>
          <p:cNvPr id="3" name="Content Placeholder 2">
            <a:extLst>
              <a:ext uri="{FF2B5EF4-FFF2-40B4-BE49-F238E27FC236}">
                <a16:creationId xmlns="" xmlns:a16="http://schemas.microsoft.com/office/drawing/2014/main" id="{373827F3-F386-AA4E-80ED-D86DEF8C158D}"/>
              </a:ext>
            </a:extLst>
          </p:cNvPr>
          <p:cNvSpPr>
            <a:spLocks noGrp="1"/>
          </p:cNvSpPr>
          <p:nvPr>
            <p:ph type="body" sz="half" idx="4294967295"/>
          </p:nvPr>
        </p:nvSpPr>
        <p:spPr>
          <a:xfrm>
            <a:off x="620554" y="3428999"/>
            <a:ext cx="10837417" cy="2452345"/>
          </a:xfrm>
          <a:prstGeom prst="rect">
            <a:avLst/>
          </a:prstGeom>
        </p:spPr>
        <p:txBody>
          <a:bodyPr>
            <a:normAutofit fontScale="77500" lnSpcReduction="20000"/>
          </a:bodyPr>
          <a:lstStyle/>
          <a:p>
            <a:pPr>
              <a:lnSpc>
                <a:spcPct val="100000"/>
              </a:lnSpc>
              <a:spcBef>
                <a:spcPts val="1400"/>
              </a:spcBef>
            </a:pPr>
            <a:r>
              <a:rPr lang="en-US" sz="2200" dirty="0" smtClean="0">
                <a:solidFill>
                  <a:schemeClr val="accent3">
                    <a:lumMod val="25000"/>
                  </a:schemeClr>
                </a:solidFill>
                <a:latin typeface="Abadi" panose="020B0604020104020204" pitchFamily="34" charset="0"/>
              </a:rPr>
              <a:t>In this scatter plot we notice that there is a better landing outcome as the payload mass increases.</a:t>
            </a:r>
          </a:p>
          <a:p>
            <a:pPr>
              <a:lnSpc>
                <a:spcPct val="100000"/>
              </a:lnSpc>
              <a:spcBef>
                <a:spcPts val="1400"/>
              </a:spcBef>
            </a:pPr>
            <a:r>
              <a:rPr lang="en-US" sz="2200" dirty="0" smtClean="0">
                <a:solidFill>
                  <a:schemeClr val="accent3">
                    <a:lumMod val="25000"/>
                  </a:schemeClr>
                </a:solidFill>
                <a:latin typeface="Abadi" panose="020B0604020104020204" pitchFamily="34" charset="0"/>
              </a:rPr>
              <a:t>We also notice that there are many launches where the payload mass is lesser than 10000 kg, which suggests that the average load is below that.</a:t>
            </a:r>
          </a:p>
          <a:p>
            <a:pPr>
              <a:lnSpc>
                <a:spcPct val="100000"/>
              </a:lnSpc>
              <a:spcBef>
                <a:spcPts val="1400"/>
              </a:spcBef>
            </a:pPr>
            <a:r>
              <a:rPr lang="en-US" sz="2200" dirty="0" smtClean="0">
                <a:solidFill>
                  <a:schemeClr val="accent3">
                    <a:lumMod val="25000"/>
                  </a:schemeClr>
                </a:solidFill>
                <a:latin typeface="Abadi" panose="020B0604020104020204" pitchFamily="34" charset="0"/>
              </a:rPr>
              <a:t>We can also notice very few launches at the VAFB SLC 4E center, suggesting that it is not an active hotspot for launches.</a:t>
            </a:r>
          </a:p>
          <a:p>
            <a:pPr>
              <a:lnSpc>
                <a:spcPct val="100000"/>
              </a:lnSpc>
              <a:spcBef>
                <a:spcPts val="1400"/>
              </a:spcBef>
            </a:pPr>
            <a:r>
              <a:rPr lang="en-US" sz="2200" dirty="0" smtClean="0">
                <a:solidFill>
                  <a:schemeClr val="accent3">
                    <a:lumMod val="25000"/>
                  </a:schemeClr>
                </a:solidFill>
                <a:latin typeface="Abadi" panose="020B0604020104020204" pitchFamily="34" charset="0"/>
              </a:rPr>
              <a:t>We can see that the KSC LC 39A space center has a better landing outcome with lower payload masses(&lt;6000 kg), suggesting that it is a better place to launch low payload rockets.</a:t>
            </a:r>
          </a:p>
        </p:txBody>
      </p:sp>
      <p:sp>
        <p:nvSpPr>
          <p:cNvPr id="4" name="Title 1">
            <a:extLst>
              <a:ext uri="{FF2B5EF4-FFF2-40B4-BE49-F238E27FC236}">
                <a16:creationId xmlns=""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descr="Payload vs launch site.png"/>
          <p:cNvPicPr>
            <a:picLocks noChangeAspect="1"/>
          </p:cNvPicPr>
          <p:nvPr/>
        </p:nvPicPr>
        <p:blipFill>
          <a:blip r:embed="rId3"/>
          <a:stretch>
            <a:fillRect/>
          </a:stretch>
        </p:blipFill>
        <p:spPr>
          <a:xfrm>
            <a:off x="620555" y="1241870"/>
            <a:ext cx="10950890" cy="2187130"/>
          </a:xfrm>
          <a:prstGeom prst="rect">
            <a:avLst/>
          </a:prstGeom>
        </p:spPr>
      </p:pic>
    </p:spTree>
    <p:extLst>
      <p:ext uri="{BB962C8B-B14F-4D97-AF65-F5344CB8AC3E}">
        <p14:creationId xmlns="" xmlns:p14="http://schemas.microsoft.com/office/powerpoint/2010/main" val="38697892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pPr/>
              <a:t>21</a:t>
            </a:fld>
            <a:endParaRPr lang="en-US"/>
          </a:p>
        </p:txBody>
      </p:sp>
      <p:sp>
        <p:nvSpPr>
          <p:cNvPr id="3" name="Content Placeholder 2">
            <a:extLst>
              <a:ext uri="{FF2B5EF4-FFF2-40B4-BE49-F238E27FC236}">
                <a16:creationId xmlns="" xmlns:a16="http://schemas.microsoft.com/office/drawing/2014/main" id="{373827F3-F386-AA4E-80ED-D86DEF8C158D}"/>
              </a:ext>
            </a:extLst>
          </p:cNvPr>
          <p:cNvSpPr>
            <a:spLocks noGrp="1"/>
          </p:cNvSpPr>
          <p:nvPr>
            <p:ph type="body" sz="half" idx="4294967295"/>
          </p:nvPr>
        </p:nvSpPr>
        <p:spPr>
          <a:xfrm>
            <a:off x="770011" y="1415138"/>
            <a:ext cx="3932238" cy="4478564"/>
          </a:xfrm>
          <a:prstGeom prst="rect">
            <a:avLst/>
          </a:prstGeom>
        </p:spPr>
        <p:txBody>
          <a:bodyPr>
            <a:normAutofit fontScale="92500" lnSpcReduction="20000"/>
          </a:bodyPr>
          <a:lstStyle/>
          <a:p>
            <a:pPr>
              <a:lnSpc>
                <a:spcPct val="100000"/>
              </a:lnSpc>
              <a:spcBef>
                <a:spcPts val="1400"/>
              </a:spcBef>
            </a:pPr>
            <a:r>
              <a:rPr lang="en-US" sz="2200" dirty="0" smtClean="0">
                <a:solidFill>
                  <a:schemeClr val="accent3">
                    <a:lumMod val="25000"/>
                  </a:schemeClr>
                </a:solidFill>
                <a:latin typeface="Abadi" panose="020B0604020104020204" pitchFamily="34" charset="0"/>
              </a:rPr>
              <a:t>In this bar chart we can observe that the average success rate is quite high.</a:t>
            </a:r>
          </a:p>
          <a:p>
            <a:pPr>
              <a:lnSpc>
                <a:spcPct val="100000"/>
              </a:lnSpc>
              <a:spcBef>
                <a:spcPts val="1400"/>
              </a:spcBef>
            </a:pPr>
            <a:r>
              <a:rPr lang="en-US" sz="2200" dirty="0" smtClean="0">
                <a:solidFill>
                  <a:schemeClr val="accent3">
                    <a:lumMod val="25000"/>
                  </a:schemeClr>
                </a:solidFill>
                <a:latin typeface="Abadi" panose="020B0604020104020204" pitchFamily="34" charset="0"/>
              </a:rPr>
              <a:t>We also notice that the orbit types which are at a higher height or a very low height have a noticeably higher success rate compared to medium altitude orbits.</a:t>
            </a:r>
          </a:p>
          <a:p>
            <a:pPr>
              <a:lnSpc>
                <a:spcPct val="100000"/>
              </a:lnSpc>
              <a:spcBef>
                <a:spcPts val="1400"/>
              </a:spcBef>
            </a:pPr>
            <a:r>
              <a:rPr lang="en-US" sz="2200" dirty="0" smtClean="0">
                <a:solidFill>
                  <a:schemeClr val="accent3">
                    <a:lumMod val="25000"/>
                  </a:schemeClr>
                </a:solidFill>
                <a:latin typeface="Abadi" panose="020B0604020104020204" pitchFamily="34" charset="0"/>
              </a:rPr>
              <a:t>This gives us an idea of what type of orbits usually work more effectively, thus helping us in organizing their production and deployment accordingly</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descr="Mean success rate vs orbit  type.png"/>
          <p:cNvPicPr>
            <a:picLocks noChangeAspect="1"/>
          </p:cNvPicPr>
          <p:nvPr/>
        </p:nvPicPr>
        <p:blipFill>
          <a:blip r:embed="rId3"/>
          <a:stretch>
            <a:fillRect/>
          </a:stretch>
        </p:blipFill>
        <p:spPr>
          <a:xfrm>
            <a:off x="5369199" y="1415138"/>
            <a:ext cx="6822801" cy="4610435"/>
          </a:xfrm>
          <a:prstGeom prst="rect">
            <a:avLst/>
          </a:prstGeom>
        </p:spPr>
      </p:pic>
    </p:spTree>
    <p:extLst>
      <p:ext uri="{BB962C8B-B14F-4D97-AF65-F5344CB8AC3E}">
        <p14:creationId xmlns="" xmlns:p14="http://schemas.microsoft.com/office/powerpoint/2010/main" val="800901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pPr/>
              <a:t>22</a:t>
            </a:fld>
            <a:endParaRPr lang="en-US"/>
          </a:p>
        </p:txBody>
      </p:sp>
      <p:sp>
        <p:nvSpPr>
          <p:cNvPr id="3" name="Content Placeholder 2">
            <a:extLst>
              <a:ext uri="{FF2B5EF4-FFF2-40B4-BE49-F238E27FC236}">
                <a16:creationId xmlns="" xmlns:a16="http://schemas.microsoft.com/office/drawing/2014/main" id="{373827F3-F386-AA4E-80ED-D86DEF8C158D}"/>
              </a:ext>
            </a:extLst>
          </p:cNvPr>
          <p:cNvSpPr>
            <a:spLocks noGrp="1"/>
          </p:cNvSpPr>
          <p:nvPr>
            <p:ph type="body" sz="half" idx="4294967295"/>
          </p:nvPr>
        </p:nvSpPr>
        <p:spPr>
          <a:xfrm>
            <a:off x="770011" y="3982720"/>
            <a:ext cx="10515600" cy="1898624"/>
          </a:xfrm>
          <a:prstGeom prst="rect">
            <a:avLst/>
          </a:prstGeom>
        </p:spPr>
        <p:txBody>
          <a:bodyPr>
            <a:normAutofit fontScale="25000" lnSpcReduction="20000"/>
          </a:bodyPr>
          <a:lstStyle/>
          <a:p>
            <a:pPr>
              <a:lnSpc>
                <a:spcPct val="100000"/>
              </a:lnSpc>
              <a:spcBef>
                <a:spcPts val="1400"/>
              </a:spcBef>
            </a:pPr>
            <a:r>
              <a:rPr lang="en-US" sz="7200" dirty="0" smtClean="0">
                <a:solidFill>
                  <a:schemeClr val="accent3">
                    <a:lumMod val="25000"/>
                  </a:schemeClr>
                </a:solidFill>
                <a:latin typeface="Abadi" panose="020B0604020104020204" pitchFamily="34" charset="0"/>
              </a:rPr>
              <a:t>We notice in this scatter plot that there as the launches increase the probability of landing increases, with an exception being the GTO with a haphazard pattern.</a:t>
            </a:r>
          </a:p>
          <a:p>
            <a:pPr>
              <a:lnSpc>
                <a:spcPct val="100000"/>
              </a:lnSpc>
              <a:spcBef>
                <a:spcPts val="1400"/>
              </a:spcBef>
            </a:pPr>
            <a:r>
              <a:rPr lang="en-US" sz="7200" dirty="0" smtClean="0">
                <a:solidFill>
                  <a:schemeClr val="accent3">
                    <a:lumMod val="25000"/>
                  </a:schemeClr>
                </a:solidFill>
                <a:latin typeface="Abadi" panose="020B0604020104020204" pitchFamily="34" charset="0"/>
              </a:rPr>
              <a:t>The launches of LEO and VLEO have a better landing outcome as the flight number increases.</a:t>
            </a:r>
          </a:p>
          <a:p>
            <a:pPr>
              <a:lnSpc>
                <a:spcPct val="100000"/>
              </a:lnSpc>
              <a:spcBef>
                <a:spcPts val="1400"/>
              </a:spcBef>
            </a:pPr>
            <a:r>
              <a:rPr lang="en-US" sz="7200" dirty="0" smtClean="0">
                <a:solidFill>
                  <a:schemeClr val="accent3">
                    <a:lumMod val="25000"/>
                  </a:schemeClr>
                </a:solidFill>
                <a:latin typeface="Abadi" panose="020B0604020104020204" pitchFamily="34" charset="0"/>
              </a:rPr>
              <a:t>We notice that there is a better chance of landing to those orbit types which have to remain synchronous with respect to another body(Earth, Sun).</a:t>
            </a:r>
          </a:p>
          <a:p>
            <a:pPr>
              <a:lnSpc>
                <a:spcPct val="100000"/>
              </a:lnSpc>
              <a:spcBef>
                <a:spcPts val="1400"/>
              </a:spcBef>
            </a:pPr>
            <a:r>
              <a:rPr lang="en-US" sz="7200" dirty="0" smtClean="0">
                <a:solidFill>
                  <a:schemeClr val="accent3">
                    <a:lumMod val="25000"/>
                  </a:schemeClr>
                </a:solidFill>
                <a:latin typeface="Abadi" panose="020B0604020104020204" pitchFamily="34" charset="0"/>
              </a:rPr>
              <a:t>This plot can help us understand the nature of the more successful landing orbit type satellites.</a:t>
            </a:r>
          </a:p>
          <a:p>
            <a:pPr>
              <a:lnSpc>
                <a:spcPct val="100000"/>
              </a:lnSpc>
              <a:spcBef>
                <a:spcPts val="1400"/>
              </a:spcBef>
            </a:pPr>
            <a:r>
              <a:rPr lang="en-US" sz="7200" dirty="0" smtClean="0">
                <a:solidFill>
                  <a:schemeClr val="accent3">
                    <a:lumMod val="25000"/>
                  </a:schemeClr>
                </a:solidFill>
                <a:latin typeface="Abadi" panose="020B0604020104020204" pitchFamily="34" charset="0"/>
              </a:rPr>
              <a:t>We also notice that there is a 100% landing rate of SSO orbit satellites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descr="Flight number vs orbit type.png"/>
          <p:cNvPicPr>
            <a:picLocks noChangeAspect="1"/>
          </p:cNvPicPr>
          <p:nvPr/>
        </p:nvPicPr>
        <p:blipFill>
          <a:blip r:embed="rId3"/>
          <a:stretch>
            <a:fillRect/>
          </a:stretch>
        </p:blipFill>
        <p:spPr>
          <a:xfrm>
            <a:off x="0" y="1318057"/>
            <a:ext cx="12192000" cy="2352445"/>
          </a:xfrm>
          <a:prstGeom prst="rect">
            <a:avLst/>
          </a:prstGeom>
        </p:spPr>
      </p:pic>
    </p:spTree>
    <p:extLst>
      <p:ext uri="{BB962C8B-B14F-4D97-AF65-F5344CB8AC3E}">
        <p14:creationId xmlns="" xmlns:p14="http://schemas.microsoft.com/office/powerpoint/2010/main" val="11067275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pPr/>
              <a:t>23</a:t>
            </a:fld>
            <a:endParaRPr lang="en-US"/>
          </a:p>
        </p:txBody>
      </p:sp>
      <p:sp>
        <p:nvSpPr>
          <p:cNvPr id="3" name="Content Placeholder 2">
            <a:extLst>
              <a:ext uri="{FF2B5EF4-FFF2-40B4-BE49-F238E27FC236}">
                <a16:creationId xmlns="" xmlns:a16="http://schemas.microsoft.com/office/drawing/2014/main" id="{373827F3-F386-AA4E-80ED-D86DEF8C158D}"/>
              </a:ext>
            </a:extLst>
          </p:cNvPr>
          <p:cNvSpPr>
            <a:spLocks noGrp="1"/>
          </p:cNvSpPr>
          <p:nvPr>
            <p:ph type="body" sz="half" idx="4294967295"/>
          </p:nvPr>
        </p:nvSpPr>
        <p:spPr>
          <a:xfrm>
            <a:off x="770010" y="3591426"/>
            <a:ext cx="10687961" cy="2277561"/>
          </a:xfrm>
          <a:prstGeom prst="rect">
            <a:avLst/>
          </a:prstGeom>
        </p:spPr>
        <p:txBody>
          <a:bodyPr>
            <a:normAutofit fontScale="77500" lnSpcReduction="20000"/>
          </a:bodyPr>
          <a:lstStyle/>
          <a:p>
            <a:pPr>
              <a:lnSpc>
                <a:spcPct val="100000"/>
              </a:lnSpc>
              <a:spcBef>
                <a:spcPts val="1400"/>
              </a:spcBef>
            </a:pPr>
            <a:r>
              <a:rPr lang="en-US" sz="2200" dirty="0" smtClean="0">
                <a:solidFill>
                  <a:schemeClr val="accent3">
                    <a:lumMod val="25000"/>
                  </a:schemeClr>
                </a:solidFill>
                <a:latin typeface="Abadi" panose="020B0604020104020204" pitchFamily="34" charset="0"/>
              </a:rPr>
              <a:t>In this scatter plot we notice that there are a lot of launches with payload mass &lt; 4000 kg in the ISS orbit and &lt;8000 kg in GTO orbit type satellites.</a:t>
            </a:r>
          </a:p>
          <a:p>
            <a:pPr>
              <a:lnSpc>
                <a:spcPct val="100000"/>
              </a:lnSpc>
              <a:spcBef>
                <a:spcPts val="1400"/>
              </a:spcBef>
            </a:pPr>
            <a:r>
              <a:rPr lang="en-US" sz="2200" dirty="0" smtClean="0">
                <a:solidFill>
                  <a:schemeClr val="accent3">
                    <a:lumMod val="25000"/>
                  </a:schemeClr>
                </a:solidFill>
                <a:latin typeface="Abadi" panose="020B0604020104020204" pitchFamily="34" charset="0"/>
              </a:rPr>
              <a:t>The average payload mass for all orbit types is &lt;10000kg.</a:t>
            </a:r>
          </a:p>
          <a:p>
            <a:pPr>
              <a:lnSpc>
                <a:spcPct val="100000"/>
              </a:lnSpc>
              <a:spcBef>
                <a:spcPts val="1400"/>
              </a:spcBef>
            </a:pPr>
            <a:r>
              <a:rPr lang="en-US" sz="2200" dirty="0" smtClean="0">
                <a:solidFill>
                  <a:schemeClr val="accent3">
                    <a:lumMod val="25000"/>
                  </a:schemeClr>
                </a:solidFill>
                <a:latin typeface="Abadi" panose="020B0604020104020204" pitchFamily="34" charset="0"/>
              </a:rPr>
              <a:t>We notice that as the payload mass increases, the landing rate increases in LEO satellites.</a:t>
            </a:r>
          </a:p>
          <a:p>
            <a:pPr>
              <a:lnSpc>
                <a:spcPct val="100000"/>
              </a:lnSpc>
              <a:spcBef>
                <a:spcPts val="1400"/>
              </a:spcBef>
            </a:pPr>
            <a:r>
              <a:rPr lang="en-US" sz="2200" dirty="0" smtClean="0">
                <a:solidFill>
                  <a:schemeClr val="accent3">
                    <a:lumMod val="25000"/>
                  </a:schemeClr>
                </a:solidFill>
                <a:latin typeface="Abadi" panose="020B0604020104020204" pitchFamily="34" charset="0"/>
              </a:rPr>
              <a:t>Another point to note is that VLEO satellites usually carry very high payload masses.</a:t>
            </a:r>
          </a:p>
          <a:p>
            <a:pPr>
              <a:lnSpc>
                <a:spcPct val="100000"/>
              </a:lnSpc>
              <a:spcBef>
                <a:spcPts val="1400"/>
              </a:spcBef>
            </a:pPr>
            <a:r>
              <a:rPr lang="en-US" sz="2200" dirty="0" smtClean="0">
                <a:solidFill>
                  <a:schemeClr val="accent3">
                    <a:lumMod val="25000"/>
                  </a:schemeClr>
                </a:solidFill>
                <a:latin typeface="Abadi" panose="020B0604020104020204" pitchFamily="34" charset="0"/>
              </a:rPr>
              <a:t>All these points suggest the nature of the payload and the orbit types can be planned according to these success metrics and the payload masses</a:t>
            </a:r>
          </a:p>
          <a:p>
            <a:pPr>
              <a:lnSpc>
                <a:spcPct val="100000"/>
              </a:lnSpc>
              <a:spcBef>
                <a:spcPts val="1400"/>
              </a:spcBef>
            </a:pPr>
            <a:endParaRPr lang="en-US" sz="2200" dirty="0" smtClean="0">
              <a:solidFill>
                <a:schemeClr val="accent3">
                  <a:lumMod val="25000"/>
                </a:schemeClr>
              </a:solidFill>
              <a:latin typeface="Abadi" panose="020B0604020104020204" pitchFamily="34" charset="0"/>
            </a:endParaRPr>
          </a:p>
        </p:txBody>
      </p:sp>
      <p:sp>
        <p:nvSpPr>
          <p:cNvPr id="4" name="Title 1">
            <a:extLst>
              <a:ext uri="{FF2B5EF4-FFF2-40B4-BE49-F238E27FC236}">
                <a16:creationId xmlns=""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descr="Payload vs orbit type.png"/>
          <p:cNvPicPr>
            <a:picLocks noChangeAspect="1"/>
          </p:cNvPicPr>
          <p:nvPr/>
        </p:nvPicPr>
        <p:blipFill>
          <a:blip r:embed="rId3"/>
          <a:stretch>
            <a:fillRect/>
          </a:stretch>
        </p:blipFill>
        <p:spPr>
          <a:xfrm>
            <a:off x="0" y="1336172"/>
            <a:ext cx="12192000" cy="2255255"/>
          </a:xfrm>
          <a:prstGeom prst="rect">
            <a:avLst/>
          </a:prstGeom>
        </p:spPr>
      </p:pic>
    </p:spTree>
    <p:extLst>
      <p:ext uri="{BB962C8B-B14F-4D97-AF65-F5344CB8AC3E}">
        <p14:creationId xmlns="" xmlns:p14="http://schemas.microsoft.com/office/powerpoint/2010/main" val="31453405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10" name="Title 9"/>
          <p:cNvSpPr>
            <a:spLocks noGrp="1"/>
          </p:cNvSpPr>
          <p:nvPr>
            <p:ph type="title"/>
          </p:nvPr>
        </p:nvSpPr>
        <p:spPr>
          <a:xfrm>
            <a:off x="607451" y="4371600"/>
            <a:ext cx="10515600" cy="2378075"/>
          </a:xfrm>
        </p:spPr>
        <p:txBody>
          <a:bodyPr/>
          <a:lstStyle/>
          <a:p>
            <a:r>
              <a:rPr lang="en-US" sz="3200" dirty="0" smtClean="0">
                <a:latin typeface="Abadi"/>
              </a:rPr>
              <a:t>Here we can see that the distinct launch sites listed are CCAFS LC-40, VAFB SLC-4E, KSC LC-39A and CCAFS SLC-40.</a:t>
            </a:r>
            <a:endParaRPr lang="en-US" sz="3200" dirty="0">
              <a:latin typeface="Abadi"/>
            </a:endParaRPr>
          </a:p>
        </p:txBody>
      </p:sp>
      <p:sp>
        <p:nvSpPr>
          <p:cNvPr id="4" name="Slide Number Placeholder 3">
            <a:extLst>
              <a:ext uri="{FF2B5EF4-FFF2-40B4-BE49-F238E27FC236}">
                <a16:creationId xmlns=""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pPr/>
              <a:t>24</a:t>
            </a:fld>
            <a:endParaRPr lang="en-US"/>
          </a:p>
        </p:txBody>
      </p:sp>
      <p:pic>
        <p:nvPicPr>
          <p:cNvPr id="7" name="Content Placeholder 6" descr="Task 1 SQL.png"/>
          <p:cNvPicPr>
            <a:picLocks noGrp="1" noChangeAspect="1"/>
          </p:cNvPicPr>
          <p:nvPr>
            <p:ph idx="4294967295"/>
          </p:nvPr>
        </p:nvPicPr>
        <p:blipFill>
          <a:blip r:embed="rId3"/>
          <a:stretch>
            <a:fillRect/>
          </a:stretch>
        </p:blipFill>
        <p:spPr>
          <a:xfrm>
            <a:off x="770011" y="1314075"/>
            <a:ext cx="9745663" cy="3057525"/>
          </a:xfrm>
          <a:prstGeom prst="rect">
            <a:avLst/>
          </a:prstGeom>
        </p:spPr>
      </p:pic>
      <p:sp>
        <p:nvSpPr>
          <p:cNvPr id="3" name="Title 1">
            <a:extLst>
              <a:ext uri="{FF2B5EF4-FFF2-40B4-BE49-F238E27FC236}">
                <a16:creationId xmlns=""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spTree>
    <p:extLst>
      <p:ext uri="{BB962C8B-B14F-4D97-AF65-F5344CB8AC3E}">
        <p14:creationId xmlns=""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Title 7"/>
          <p:cNvSpPr>
            <a:spLocks noGrp="1"/>
          </p:cNvSpPr>
          <p:nvPr>
            <p:ph type="title"/>
          </p:nvPr>
        </p:nvSpPr>
        <p:spPr>
          <a:xfrm>
            <a:off x="645160" y="5362791"/>
            <a:ext cx="10515600" cy="1325563"/>
          </a:xfrm>
        </p:spPr>
        <p:txBody>
          <a:bodyPr/>
          <a:lstStyle/>
          <a:p>
            <a:r>
              <a:rPr lang="en-US" sz="3600" dirty="0" smtClean="0">
                <a:latin typeface="Abadi"/>
              </a:rPr>
              <a:t>Here we can see that that 5 records from the launch sites located at Cape Canaveral.</a:t>
            </a:r>
            <a:endParaRPr lang="en-US" sz="3600" dirty="0">
              <a:latin typeface="Abadi"/>
            </a:endParaRPr>
          </a:p>
        </p:txBody>
      </p:sp>
      <p:sp>
        <p:nvSpPr>
          <p:cNvPr id="4" name="Slide Number Placeholder 3">
            <a:extLst>
              <a:ext uri="{FF2B5EF4-FFF2-40B4-BE49-F238E27FC236}">
                <a16:creationId xmlns=""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pPr/>
              <a:t>25</a:t>
            </a:fld>
            <a:endParaRPr lang="en-US"/>
          </a:p>
        </p:txBody>
      </p:sp>
      <p:pic>
        <p:nvPicPr>
          <p:cNvPr id="6" name="Content Placeholder 5" descr="Task 2 SQL.png"/>
          <p:cNvPicPr>
            <a:picLocks noGrp="1" noChangeAspect="1"/>
          </p:cNvPicPr>
          <p:nvPr>
            <p:ph idx="4294967295"/>
          </p:nvPr>
        </p:nvPicPr>
        <p:blipFill>
          <a:blip r:embed="rId4"/>
          <a:stretch>
            <a:fillRect/>
          </a:stretch>
        </p:blipFill>
        <p:spPr>
          <a:xfrm>
            <a:off x="1625600" y="1356958"/>
            <a:ext cx="8250238" cy="3579849"/>
          </a:xfrm>
          <a:prstGeom prst="rect">
            <a:avLst/>
          </a:prstGeom>
        </p:spPr>
      </p:pic>
      <p:sp>
        <p:nvSpPr>
          <p:cNvPr id="3" name="Title 1">
            <a:extLst>
              <a:ext uri="{FF2B5EF4-FFF2-40B4-BE49-F238E27FC236}">
                <a16:creationId xmlns=""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spTree>
    <p:extLst>
      <p:ext uri="{BB962C8B-B14F-4D97-AF65-F5344CB8AC3E}">
        <p14:creationId xmlns=""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7" name="Title 6"/>
          <p:cNvSpPr>
            <a:spLocks noGrp="1"/>
          </p:cNvSpPr>
          <p:nvPr>
            <p:ph type="title"/>
          </p:nvPr>
        </p:nvSpPr>
        <p:spPr>
          <a:xfrm>
            <a:off x="838200" y="4551680"/>
            <a:ext cx="10515600" cy="1325563"/>
          </a:xfrm>
        </p:spPr>
        <p:txBody>
          <a:bodyPr/>
          <a:lstStyle/>
          <a:p>
            <a:r>
              <a:rPr lang="en-US" sz="3600" dirty="0" smtClean="0">
                <a:latin typeface="Abadi"/>
              </a:rPr>
              <a:t>Here we notice that the total payload mass from NASA(CRS) is 45596 kg.</a:t>
            </a:r>
            <a:endParaRPr lang="en-US" sz="3600" dirty="0">
              <a:latin typeface="Abadi"/>
            </a:endParaRPr>
          </a:p>
        </p:txBody>
      </p:sp>
      <p:sp>
        <p:nvSpPr>
          <p:cNvPr id="4" name="Slide Number Placeholder 3">
            <a:extLst>
              <a:ext uri="{FF2B5EF4-FFF2-40B4-BE49-F238E27FC236}">
                <a16:creationId xmlns=""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pPr/>
              <a:t>26</a:t>
            </a:fld>
            <a:endParaRPr lang="en-US"/>
          </a:p>
        </p:txBody>
      </p:sp>
      <p:pic>
        <p:nvPicPr>
          <p:cNvPr id="6" name="Content Placeholder 5" descr="Task 3 SQL.png"/>
          <p:cNvPicPr>
            <a:picLocks noGrp="1" noChangeAspect="1"/>
          </p:cNvPicPr>
          <p:nvPr>
            <p:ph idx="4294967295"/>
          </p:nvPr>
        </p:nvPicPr>
        <p:blipFill>
          <a:blip r:embed="rId3"/>
          <a:stretch>
            <a:fillRect/>
          </a:stretch>
        </p:blipFill>
        <p:spPr>
          <a:xfrm>
            <a:off x="1005840" y="1576705"/>
            <a:ext cx="9745663" cy="2268538"/>
          </a:xfrm>
          <a:prstGeom prst="rect">
            <a:avLst/>
          </a:prstGeom>
        </p:spPr>
      </p:pic>
      <p:sp>
        <p:nvSpPr>
          <p:cNvPr id="3" name="Title 1">
            <a:extLst>
              <a:ext uri="{FF2B5EF4-FFF2-40B4-BE49-F238E27FC236}">
                <a16:creationId xmlns=""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spTree>
    <p:extLst>
      <p:ext uri="{BB962C8B-B14F-4D97-AF65-F5344CB8AC3E}">
        <p14:creationId xmlns=""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7" name="Title 6"/>
          <p:cNvSpPr>
            <a:spLocks noGrp="1"/>
          </p:cNvSpPr>
          <p:nvPr>
            <p:ph type="title"/>
          </p:nvPr>
        </p:nvSpPr>
        <p:spPr>
          <a:xfrm>
            <a:off x="838200" y="4480560"/>
            <a:ext cx="10515600" cy="1325563"/>
          </a:xfrm>
        </p:spPr>
        <p:txBody>
          <a:bodyPr/>
          <a:lstStyle/>
          <a:p>
            <a:r>
              <a:rPr lang="en-US" sz="2800" dirty="0" smtClean="0">
                <a:latin typeface="Abadi"/>
              </a:rPr>
              <a:t>Here we have calculated the average payload mass carried by booster version F9 v1.1 which turns out to be 2928.4 kg.</a:t>
            </a:r>
            <a:endParaRPr lang="en-US" sz="2800" dirty="0">
              <a:latin typeface="Abadi"/>
            </a:endParaRPr>
          </a:p>
        </p:txBody>
      </p:sp>
      <p:sp>
        <p:nvSpPr>
          <p:cNvPr id="4" name="Slide Number Placeholder 3">
            <a:extLst>
              <a:ext uri="{FF2B5EF4-FFF2-40B4-BE49-F238E27FC236}">
                <a16:creationId xmlns=""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pPr/>
              <a:t>27</a:t>
            </a:fld>
            <a:endParaRPr lang="en-US"/>
          </a:p>
        </p:txBody>
      </p:sp>
      <p:pic>
        <p:nvPicPr>
          <p:cNvPr id="6" name="Content Placeholder 5" descr="Task 4 SQL.png"/>
          <p:cNvPicPr>
            <a:picLocks noGrp="1" noChangeAspect="1"/>
          </p:cNvPicPr>
          <p:nvPr>
            <p:ph idx="4294967295"/>
          </p:nvPr>
        </p:nvPicPr>
        <p:blipFill>
          <a:blip r:embed="rId3"/>
          <a:stretch>
            <a:fillRect/>
          </a:stretch>
        </p:blipFill>
        <p:spPr>
          <a:xfrm>
            <a:off x="1127760" y="2065338"/>
            <a:ext cx="9745663" cy="1981200"/>
          </a:xfrm>
          <a:prstGeom prst="rect">
            <a:avLst/>
          </a:prstGeom>
        </p:spPr>
      </p:pic>
      <p:sp>
        <p:nvSpPr>
          <p:cNvPr id="3" name="Title 1">
            <a:extLst>
              <a:ext uri="{FF2B5EF4-FFF2-40B4-BE49-F238E27FC236}">
                <a16:creationId xmlns=""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spTree>
    <p:extLst>
      <p:ext uri="{BB962C8B-B14F-4D97-AF65-F5344CB8AC3E}">
        <p14:creationId xmlns=""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7" name="Title 6"/>
          <p:cNvSpPr>
            <a:spLocks noGrp="1"/>
          </p:cNvSpPr>
          <p:nvPr>
            <p:ph type="title"/>
          </p:nvPr>
        </p:nvSpPr>
        <p:spPr>
          <a:xfrm>
            <a:off x="942372" y="4439920"/>
            <a:ext cx="10515600" cy="1325563"/>
          </a:xfrm>
        </p:spPr>
        <p:txBody>
          <a:bodyPr/>
          <a:lstStyle/>
          <a:p>
            <a:r>
              <a:rPr lang="en-US" sz="2800" dirty="0" smtClean="0">
                <a:latin typeface="Abadi"/>
              </a:rPr>
              <a:t>Here we found out the first successful landing outcome and it turned out to be on the 22</a:t>
            </a:r>
            <a:r>
              <a:rPr lang="en-US" sz="2800" baseline="30000" dirty="0" smtClean="0">
                <a:latin typeface="Abadi"/>
              </a:rPr>
              <a:t>nd</a:t>
            </a:r>
            <a:r>
              <a:rPr lang="en-US" sz="2800" dirty="0" smtClean="0">
                <a:latin typeface="Abadi"/>
              </a:rPr>
              <a:t> of July in the year 2018.</a:t>
            </a:r>
            <a:endParaRPr lang="en-US" sz="2800" dirty="0">
              <a:latin typeface="Abadi"/>
            </a:endParaRPr>
          </a:p>
        </p:txBody>
      </p:sp>
      <p:sp>
        <p:nvSpPr>
          <p:cNvPr id="4" name="Slide Number Placeholder 3">
            <a:extLst>
              <a:ext uri="{FF2B5EF4-FFF2-40B4-BE49-F238E27FC236}">
                <a16:creationId xmlns=""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pPr/>
              <a:t>28</a:t>
            </a:fld>
            <a:endParaRPr lang="en-US"/>
          </a:p>
        </p:txBody>
      </p:sp>
      <p:pic>
        <p:nvPicPr>
          <p:cNvPr id="6" name="Content Placeholder 5" descr="Task 5 SQL.png"/>
          <p:cNvPicPr>
            <a:picLocks noGrp="1" noChangeAspect="1"/>
          </p:cNvPicPr>
          <p:nvPr>
            <p:ph idx="4294967295"/>
          </p:nvPr>
        </p:nvPicPr>
        <p:blipFill>
          <a:blip r:embed="rId3"/>
          <a:stretch>
            <a:fillRect/>
          </a:stretch>
        </p:blipFill>
        <p:spPr>
          <a:xfrm>
            <a:off x="1214828" y="1824990"/>
            <a:ext cx="9745663" cy="2239963"/>
          </a:xfrm>
          <a:prstGeom prst="rect">
            <a:avLst/>
          </a:prstGeom>
        </p:spPr>
      </p:pic>
      <p:sp>
        <p:nvSpPr>
          <p:cNvPr id="3" name="Title 1">
            <a:extLst>
              <a:ext uri="{FF2B5EF4-FFF2-40B4-BE49-F238E27FC236}">
                <a16:creationId xmlns=""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spTree>
    <p:extLst>
      <p:ext uri="{BB962C8B-B14F-4D97-AF65-F5344CB8AC3E}">
        <p14:creationId xmlns=""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7" name="Title 6"/>
          <p:cNvSpPr>
            <a:spLocks noGrp="1"/>
          </p:cNvSpPr>
          <p:nvPr>
            <p:ph type="title"/>
          </p:nvPr>
        </p:nvSpPr>
        <p:spPr>
          <a:xfrm>
            <a:off x="942372" y="4700010"/>
            <a:ext cx="10515600" cy="1325563"/>
          </a:xfrm>
        </p:spPr>
        <p:txBody>
          <a:bodyPr/>
          <a:lstStyle/>
          <a:p>
            <a:r>
              <a:rPr lang="en-US" sz="2800" dirty="0" smtClean="0">
                <a:latin typeface="Abadi"/>
              </a:rPr>
              <a:t>Here we listed out all the successful drone ship missions with a payload mass between 4000 and 6000 kg.</a:t>
            </a:r>
            <a:endParaRPr lang="en-US" sz="2800" dirty="0">
              <a:latin typeface="Abadi"/>
            </a:endParaRPr>
          </a:p>
        </p:txBody>
      </p:sp>
      <p:sp>
        <p:nvSpPr>
          <p:cNvPr id="4" name="Slide Number Placeholder 3">
            <a:extLst>
              <a:ext uri="{FF2B5EF4-FFF2-40B4-BE49-F238E27FC236}">
                <a16:creationId xmlns=""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pPr/>
              <a:t>29</a:t>
            </a:fld>
            <a:endParaRPr lang="en-US"/>
          </a:p>
        </p:txBody>
      </p:sp>
      <p:pic>
        <p:nvPicPr>
          <p:cNvPr id="6" name="Content Placeholder 5" descr="Task 6 SQL.png"/>
          <p:cNvPicPr>
            <a:picLocks noGrp="1" noChangeAspect="1"/>
          </p:cNvPicPr>
          <p:nvPr>
            <p:ph idx="4294967295"/>
          </p:nvPr>
        </p:nvPicPr>
        <p:blipFill>
          <a:blip r:embed="rId3"/>
          <a:stretch>
            <a:fillRect/>
          </a:stretch>
        </p:blipFill>
        <p:spPr>
          <a:xfrm>
            <a:off x="770011" y="1327150"/>
            <a:ext cx="10987087" cy="3372860"/>
          </a:xfrm>
          <a:prstGeom prst="rect">
            <a:avLst/>
          </a:prstGeom>
        </p:spPr>
      </p:pic>
      <p:sp>
        <p:nvSpPr>
          <p:cNvPr id="8" name="Title 1">
            <a:extLst>
              <a:ext uri="{FF2B5EF4-FFF2-40B4-BE49-F238E27FC236}">
                <a16:creationId xmlns=""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spTree>
    <p:extLst>
      <p:ext uri="{BB962C8B-B14F-4D97-AF65-F5344CB8AC3E}">
        <p14:creationId xmlns=""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   </a:t>
            </a:r>
            <a:endParaRPr lang="en-US" dirty="0"/>
          </a:p>
        </p:txBody>
      </p:sp>
      <p:sp>
        <p:nvSpPr>
          <p:cNvPr id="7" name="Content Placeholder 6"/>
          <p:cNvSpPr>
            <a:spLocks noGrp="1"/>
          </p:cNvSpPr>
          <p:nvPr>
            <p:ph idx="1"/>
          </p:nvPr>
        </p:nvSpPr>
        <p:spPr/>
        <p:txBody>
          <a:bodyPr/>
          <a:lstStyle/>
          <a:p>
            <a:r>
              <a:rPr lang="en-IN" dirty="0" smtClean="0">
                <a:latin typeface="Abadi"/>
              </a:rPr>
              <a:t>This project leverages historical data to predict the success of Falcon 9 first stage landings, providing critical insights into cost efficiency for space launches. Utilizing techniques such as data wrangling, exploratory data analysis with SQL, Pandas, and </a:t>
            </a:r>
            <a:r>
              <a:rPr lang="en-IN" dirty="0" err="1" smtClean="0">
                <a:latin typeface="Abadi"/>
              </a:rPr>
              <a:t>Matplotlib</a:t>
            </a:r>
            <a:r>
              <a:rPr lang="en-IN" dirty="0" smtClean="0">
                <a:latin typeface="Abadi"/>
              </a:rPr>
              <a:t>, interactive visual analytics using Folium and </a:t>
            </a:r>
            <a:r>
              <a:rPr lang="en-IN" dirty="0" err="1" smtClean="0">
                <a:latin typeface="Abadi"/>
              </a:rPr>
              <a:t>Plotly</a:t>
            </a:r>
            <a:r>
              <a:rPr lang="en-IN" dirty="0" smtClean="0">
                <a:latin typeface="Abadi"/>
              </a:rPr>
              <a:t> Dash, and predictive </a:t>
            </a:r>
            <a:r>
              <a:rPr lang="en-IN" dirty="0" err="1" smtClean="0">
                <a:latin typeface="Abadi"/>
              </a:rPr>
              <a:t>modeling</a:t>
            </a:r>
            <a:r>
              <a:rPr lang="en-IN" dirty="0" smtClean="0">
                <a:latin typeface="Abadi"/>
              </a:rPr>
              <a:t> with </a:t>
            </a:r>
            <a:r>
              <a:rPr lang="en-IN" dirty="0" err="1" smtClean="0">
                <a:latin typeface="Abadi"/>
              </a:rPr>
              <a:t>Scikit</a:t>
            </a:r>
            <a:r>
              <a:rPr lang="en-IN" dirty="0" smtClean="0">
                <a:latin typeface="Abadi"/>
              </a:rPr>
              <a:t>-Learn, we derived several key findings:</a:t>
            </a:r>
          </a:p>
          <a:p>
            <a:pPr lvl="0"/>
            <a:r>
              <a:rPr lang="en-IN" b="1" dirty="0" smtClean="0">
                <a:latin typeface="Abadi"/>
              </a:rPr>
              <a:t>Evolution of Landing Success</a:t>
            </a:r>
            <a:r>
              <a:rPr lang="en-IN" dirty="0" smtClean="0">
                <a:latin typeface="Abadi"/>
              </a:rPr>
              <a:t>: Analysis from 2013 to 2020 indicates a significant increase in successful landings, showcasing </a:t>
            </a:r>
            <a:r>
              <a:rPr lang="en-IN" dirty="0" err="1" smtClean="0">
                <a:latin typeface="Abadi"/>
              </a:rPr>
              <a:t>SpaceX's</a:t>
            </a:r>
            <a:r>
              <a:rPr lang="en-IN" dirty="0" smtClean="0">
                <a:latin typeface="Abadi"/>
              </a:rPr>
              <a:t> advancements in reusable rocket technology.</a:t>
            </a:r>
          </a:p>
          <a:p>
            <a:pPr>
              <a:buNone/>
            </a:pPr>
            <a:endParaRPr lang="en-US" dirty="0"/>
          </a:p>
        </p:txBody>
      </p:sp>
      <p:sp>
        <p:nvSpPr>
          <p:cNvPr id="4" name="Slide Number Placeholder 3">
            <a:extLst>
              <a:ext uri="{FF2B5EF4-FFF2-40B4-BE49-F238E27FC236}">
                <a16:creationId xmlns="" xmlns:a16="http://schemas.microsoft.com/office/drawing/2014/main" id="{E2403FD9-22AB-4833-9FE0-E1E67C96862D}"/>
              </a:ext>
            </a:extLst>
          </p:cNvPr>
          <p:cNvSpPr>
            <a:spLocks noGrp="1"/>
          </p:cNvSpPr>
          <p:nvPr>
            <p:ph type="sldNum" sz="quarter" idx="12"/>
          </p:nvPr>
        </p:nvSpPr>
        <p:spPr/>
        <p:txBody>
          <a:bodyPr/>
          <a:lstStyle/>
          <a:p>
            <a:fld id="{5075537C-CA84-1446-933C-8E9D027F9201}" type="slidenum">
              <a:rPr lang="en-US" smtClean="0"/>
              <a:pPr/>
              <a:t>3</a:t>
            </a:fld>
            <a:endParaRPr lang="en-US" dirty="0"/>
          </a:p>
        </p:txBody>
      </p:sp>
      <p:sp>
        <p:nvSpPr>
          <p:cNvPr id="10" name="Content Placeholder 2">
            <a:extLst>
              <a:ext uri="{FF2B5EF4-FFF2-40B4-BE49-F238E27FC236}">
                <a16:creationId xmlns="" xmlns:a16="http://schemas.microsoft.com/office/drawing/2014/main" id="{79EF1473-3ADD-43F1-A495-57AAB7FD902F}"/>
              </a:ext>
            </a:extLst>
          </p:cNvPr>
          <p:cNvSpPr txBox="1">
            <a:spLocks/>
          </p:cNvSpPr>
          <p:nvPr/>
        </p:nvSpPr>
        <p:spPr>
          <a:xfrm>
            <a:off x="958903" y="1428108"/>
            <a:ext cx="10326708" cy="4999103"/>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7" name="Title 6"/>
          <p:cNvSpPr>
            <a:spLocks noGrp="1"/>
          </p:cNvSpPr>
          <p:nvPr>
            <p:ph type="title"/>
          </p:nvPr>
        </p:nvSpPr>
        <p:spPr>
          <a:xfrm>
            <a:off x="1163320" y="4155440"/>
            <a:ext cx="10515600" cy="1325563"/>
          </a:xfrm>
        </p:spPr>
        <p:txBody>
          <a:bodyPr/>
          <a:lstStyle/>
          <a:p>
            <a:r>
              <a:rPr lang="en-US" sz="3200" dirty="0" smtClean="0">
                <a:latin typeface="Abadi"/>
              </a:rPr>
              <a:t>Here we have displayed the total number of mission outcomes.</a:t>
            </a:r>
            <a:endParaRPr lang="en-US" sz="3200" dirty="0">
              <a:latin typeface="Abadi"/>
            </a:endParaRPr>
          </a:p>
        </p:txBody>
      </p:sp>
      <p:sp>
        <p:nvSpPr>
          <p:cNvPr id="4" name="Slide Number Placeholder 3">
            <a:extLst>
              <a:ext uri="{FF2B5EF4-FFF2-40B4-BE49-F238E27FC236}">
                <a16:creationId xmlns=""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pPr/>
              <a:t>30</a:t>
            </a:fld>
            <a:endParaRPr lang="en-US"/>
          </a:p>
        </p:txBody>
      </p:sp>
      <p:sp>
        <p:nvSpPr>
          <p:cNvPr id="3" name="Title 1">
            <a:extLst>
              <a:ext uri="{FF2B5EF4-FFF2-40B4-BE49-F238E27FC236}">
                <a16:creationId xmlns=""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2050" name="Picture 2"/>
          <p:cNvPicPr>
            <a:picLocks noChangeAspect="1" noChangeArrowheads="1"/>
          </p:cNvPicPr>
          <p:nvPr/>
        </p:nvPicPr>
        <p:blipFill>
          <a:blip r:embed="rId3"/>
          <a:srcRect/>
          <a:stretch>
            <a:fillRect/>
          </a:stretch>
        </p:blipFill>
        <p:spPr bwMode="auto">
          <a:xfrm>
            <a:off x="1163320" y="1506220"/>
            <a:ext cx="10379075" cy="2157413"/>
          </a:xfrm>
          <a:prstGeom prst="rect">
            <a:avLst/>
          </a:prstGeom>
          <a:noFill/>
          <a:ln w="9525">
            <a:noFill/>
            <a:miter lim="800000"/>
            <a:headEnd/>
            <a:tailEnd/>
          </a:ln>
          <a:effectLst/>
        </p:spPr>
      </p:pic>
    </p:spTree>
    <p:extLst>
      <p:ext uri="{BB962C8B-B14F-4D97-AF65-F5344CB8AC3E}">
        <p14:creationId xmlns=""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7" name="Title 6"/>
          <p:cNvSpPr>
            <a:spLocks noGrp="1"/>
          </p:cNvSpPr>
          <p:nvPr>
            <p:ph type="title"/>
          </p:nvPr>
        </p:nvSpPr>
        <p:spPr>
          <a:xfrm>
            <a:off x="1092200" y="5101648"/>
            <a:ext cx="10515600" cy="1325563"/>
          </a:xfrm>
        </p:spPr>
        <p:txBody>
          <a:bodyPr/>
          <a:lstStyle/>
          <a:p>
            <a:r>
              <a:rPr lang="en-US" sz="3200" dirty="0" smtClean="0">
                <a:latin typeface="Abadi"/>
              </a:rPr>
              <a:t>Here we listed the names of the booster versions which have carried the highest payload mass.</a:t>
            </a:r>
            <a:endParaRPr lang="en-US" sz="3200" dirty="0">
              <a:latin typeface="Abadi"/>
            </a:endParaRPr>
          </a:p>
        </p:txBody>
      </p:sp>
      <p:sp>
        <p:nvSpPr>
          <p:cNvPr id="4" name="Slide Number Placeholder 3">
            <a:extLst>
              <a:ext uri="{FF2B5EF4-FFF2-40B4-BE49-F238E27FC236}">
                <a16:creationId xmlns=""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pPr/>
              <a:t>31</a:t>
            </a:fld>
            <a:endParaRPr lang="en-US" dirty="0"/>
          </a:p>
        </p:txBody>
      </p:sp>
      <p:pic>
        <p:nvPicPr>
          <p:cNvPr id="6" name="Content Placeholder 5" descr="Task 8 SQL.png"/>
          <p:cNvPicPr>
            <a:picLocks noGrp="1" noChangeAspect="1"/>
          </p:cNvPicPr>
          <p:nvPr>
            <p:ph idx="4294967295"/>
          </p:nvPr>
        </p:nvPicPr>
        <p:blipFill>
          <a:blip r:embed="rId3"/>
          <a:stretch>
            <a:fillRect/>
          </a:stretch>
        </p:blipFill>
        <p:spPr>
          <a:xfrm>
            <a:off x="2499360" y="1254183"/>
            <a:ext cx="6883400" cy="3552825"/>
          </a:xfrm>
          <a:prstGeom prst="rect">
            <a:avLst/>
          </a:prstGeom>
        </p:spPr>
      </p:pic>
      <p:sp>
        <p:nvSpPr>
          <p:cNvPr id="3" name="Title 1">
            <a:extLst>
              <a:ext uri="{FF2B5EF4-FFF2-40B4-BE49-F238E27FC236}">
                <a16:creationId xmlns=""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spTree>
    <p:extLst>
      <p:ext uri="{BB962C8B-B14F-4D97-AF65-F5344CB8AC3E}">
        <p14:creationId xmlns=""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7" name="Title 6"/>
          <p:cNvSpPr>
            <a:spLocks noGrp="1"/>
          </p:cNvSpPr>
          <p:nvPr>
            <p:ph type="title"/>
          </p:nvPr>
        </p:nvSpPr>
        <p:spPr>
          <a:xfrm>
            <a:off x="1137920" y="4450080"/>
            <a:ext cx="10515600" cy="1325563"/>
          </a:xfrm>
        </p:spPr>
        <p:txBody>
          <a:bodyPr/>
          <a:lstStyle/>
          <a:p>
            <a:r>
              <a:rPr lang="en-US" sz="2800" dirty="0" smtClean="0">
                <a:latin typeface="Abadi"/>
              </a:rPr>
              <a:t>Here we made a list of the number of different types of landing outcomes between 2010-06-04 and 2017-03-20 in descending order.</a:t>
            </a:r>
            <a:endParaRPr lang="en-US" sz="2800" dirty="0">
              <a:latin typeface="Abadi"/>
            </a:endParaRPr>
          </a:p>
        </p:txBody>
      </p:sp>
      <p:sp>
        <p:nvSpPr>
          <p:cNvPr id="4" name="Slide Number Placeholder 3">
            <a:extLst>
              <a:ext uri="{FF2B5EF4-FFF2-40B4-BE49-F238E27FC236}">
                <a16:creationId xmlns=""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pPr/>
              <a:t>32</a:t>
            </a:fld>
            <a:endParaRPr lang="en-US" dirty="0"/>
          </a:p>
        </p:txBody>
      </p:sp>
      <p:pic>
        <p:nvPicPr>
          <p:cNvPr id="6" name="Content Placeholder 5" descr="Task 10 SQL.png"/>
          <p:cNvPicPr>
            <a:picLocks noGrp="1" noChangeAspect="1"/>
          </p:cNvPicPr>
          <p:nvPr>
            <p:ph idx="4294967295"/>
          </p:nvPr>
        </p:nvPicPr>
        <p:blipFill>
          <a:blip r:embed="rId3"/>
          <a:stretch>
            <a:fillRect/>
          </a:stretch>
        </p:blipFill>
        <p:spPr>
          <a:xfrm>
            <a:off x="1137920" y="1607503"/>
            <a:ext cx="9745663" cy="2687637"/>
          </a:xfrm>
          <a:prstGeom prst="rect">
            <a:avLst/>
          </a:prstGeom>
        </p:spPr>
      </p:pic>
      <p:sp>
        <p:nvSpPr>
          <p:cNvPr id="3" name="Title 1">
            <a:extLst>
              <a:ext uri="{FF2B5EF4-FFF2-40B4-BE49-F238E27FC236}">
                <a16:creationId xmlns=""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spTree>
    <p:extLst>
      <p:ext uri="{BB962C8B-B14F-4D97-AF65-F5344CB8AC3E}">
        <p14:creationId xmlns="" xmlns:p14="http://schemas.microsoft.com/office/powerpoint/2010/main" val="39751684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 xmlns:p14="http://schemas.microsoft.com/office/powerpoint/2010/main" val="10233524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11" name="Title 10"/>
          <p:cNvSpPr>
            <a:spLocks noGrp="1"/>
          </p:cNvSpPr>
          <p:nvPr>
            <p:ph type="title"/>
          </p:nvPr>
        </p:nvSpPr>
        <p:spPr>
          <a:xfrm>
            <a:off x="770011" y="1400215"/>
            <a:ext cx="4645269" cy="4625358"/>
          </a:xfrm>
        </p:spPr>
        <p:txBody>
          <a:bodyPr/>
          <a:lstStyle/>
          <a:p>
            <a:pPr marL="342900" indent="-342900"/>
            <a:r>
              <a:rPr lang="en-US" sz="1800" b="1" dirty="0" smtClean="0">
                <a:latin typeface="Abadi"/>
              </a:rPr>
              <a:t>Some key insights are as follows:</a:t>
            </a:r>
            <a:br>
              <a:rPr lang="en-US" sz="1800" b="1" dirty="0" smtClean="0">
                <a:latin typeface="Abadi"/>
              </a:rPr>
            </a:br>
            <a:r>
              <a:rPr lang="en-US" sz="1800" b="1" dirty="0" smtClean="0">
                <a:latin typeface="Abadi"/>
              </a:rPr>
              <a:t/>
            </a:r>
            <a:br>
              <a:rPr lang="en-US" sz="1800" b="1" dirty="0" smtClean="0">
                <a:latin typeface="Abadi"/>
              </a:rPr>
            </a:br>
            <a:r>
              <a:rPr lang="en-US" sz="1600" b="1" dirty="0" smtClean="0">
                <a:latin typeface="Abadi"/>
              </a:rPr>
              <a:t>1. Geographic Distribution</a:t>
            </a:r>
            <a:r>
              <a:rPr lang="en-US" sz="1600" dirty="0" smtClean="0">
                <a:latin typeface="Abadi"/>
              </a:rPr>
              <a:t>: The launch sites are strategically positioned along the coasts and near key space infrastructure hubs. This allows for diverse launch trajectories and access to different orbits, including equatorial, polar, and geostationary.</a:t>
            </a:r>
            <a:br>
              <a:rPr lang="en-US" sz="1600" dirty="0" smtClean="0">
                <a:latin typeface="Abadi"/>
              </a:rPr>
            </a:br>
            <a:r>
              <a:rPr lang="en-US" sz="1600" dirty="0" smtClean="0">
                <a:latin typeface="Abadi"/>
              </a:rPr>
              <a:t/>
            </a:r>
            <a:br>
              <a:rPr lang="en-US" sz="1600" dirty="0" smtClean="0">
                <a:latin typeface="Abadi"/>
              </a:rPr>
            </a:br>
            <a:r>
              <a:rPr lang="en-US" sz="1600" b="1" dirty="0" smtClean="0">
                <a:latin typeface="Abadi"/>
              </a:rPr>
              <a:t>2. Proximity to Water</a:t>
            </a:r>
            <a:r>
              <a:rPr lang="en-US" sz="1600" dirty="0" smtClean="0">
                <a:latin typeface="Abadi"/>
              </a:rPr>
              <a:t>: Most sites are near large bodies of water, which is crucial for safety reasons, ensuring that any potential mishaps during launch do not endanger populated areas.</a:t>
            </a:r>
            <a:br>
              <a:rPr lang="en-US" sz="1600" dirty="0" smtClean="0">
                <a:latin typeface="Abadi"/>
              </a:rPr>
            </a:br>
            <a:r>
              <a:rPr lang="en-US" sz="1600" dirty="0" smtClean="0">
                <a:latin typeface="Abadi"/>
              </a:rPr>
              <a:t/>
            </a:r>
            <a:br>
              <a:rPr lang="en-US" sz="1600" dirty="0" smtClean="0">
                <a:latin typeface="Abadi"/>
              </a:rPr>
            </a:br>
            <a:r>
              <a:rPr lang="en-US" sz="1600" b="1" dirty="0" smtClean="0">
                <a:latin typeface="Abadi"/>
              </a:rPr>
              <a:t>3. Coverage and Accessibility</a:t>
            </a:r>
            <a:r>
              <a:rPr lang="en-US" sz="1600" dirty="0" smtClean="0">
                <a:latin typeface="Abadi"/>
              </a:rPr>
              <a:t>: The sites are spread across the country, allowing for logistical flexibility and redundancy. This distribution also facilitates a variety of mission types, from commercial satellite launches to deep space exploration missions.</a:t>
            </a:r>
            <a:r>
              <a:rPr lang="en-US" sz="1600" b="1" dirty="0" smtClean="0">
                <a:latin typeface="Abadi"/>
              </a:rPr>
              <a:t/>
            </a:r>
            <a:br>
              <a:rPr lang="en-US" sz="1600" b="1" dirty="0" smtClean="0">
                <a:latin typeface="Abadi"/>
              </a:rPr>
            </a:br>
            <a:endParaRPr lang="en-US" sz="1800" dirty="0">
              <a:latin typeface="Abadi"/>
            </a:endParaRPr>
          </a:p>
        </p:txBody>
      </p:sp>
      <p:sp>
        <p:nvSpPr>
          <p:cNvPr id="3" name="Slide Number Placeholder 2">
            <a:extLst>
              <a:ext uri="{FF2B5EF4-FFF2-40B4-BE49-F238E27FC236}">
                <a16:creationId xmlns=""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pPr/>
              <a:t>34</a:t>
            </a:fld>
            <a:endParaRPr lang="en-US"/>
          </a:p>
        </p:txBody>
      </p:sp>
      <p:sp>
        <p:nvSpPr>
          <p:cNvPr id="2" name="Title 1">
            <a:extLst>
              <a:ext uri="{FF2B5EF4-FFF2-40B4-BE49-F238E27FC236}">
                <a16:creationId xmlns=""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mtClean="0"/>
              <a:t>Key Locations and Insights</a:t>
            </a:r>
            <a:endParaRPr lang="en-US" dirty="0">
              <a:solidFill>
                <a:srgbClr val="0B49CB"/>
              </a:solidFill>
              <a:latin typeface="Abadi"/>
            </a:endParaRPr>
          </a:p>
        </p:txBody>
      </p:sp>
      <p:pic>
        <p:nvPicPr>
          <p:cNvPr id="1027" name="Picture 3"/>
          <p:cNvPicPr>
            <a:picLocks noChangeAspect="1" noChangeArrowheads="1"/>
          </p:cNvPicPr>
          <p:nvPr/>
        </p:nvPicPr>
        <p:blipFill>
          <a:blip r:embed="rId3"/>
          <a:srcRect/>
          <a:stretch>
            <a:fillRect/>
          </a:stretch>
        </p:blipFill>
        <p:spPr bwMode="auto">
          <a:xfrm>
            <a:off x="5438208" y="1400213"/>
            <a:ext cx="7312592" cy="4625359"/>
          </a:xfrm>
          <a:prstGeom prst="rect">
            <a:avLst/>
          </a:prstGeom>
          <a:noFill/>
          <a:ln w="9525">
            <a:noFill/>
            <a:miter lim="800000"/>
            <a:headEnd/>
            <a:tailEnd/>
          </a:ln>
          <a:effectLst/>
        </p:spPr>
      </p:pic>
    </p:spTree>
    <p:extLst>
      <p:ext uri="{BB962C8B-B14F-4D97-AF65-F5344CB8AC3E}">
        <p14:creationId xmlns="" xmlns:p14="http://schemas.microsoft.com/office/powerpoint/2010/main" val="981671777"/>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a:xfrm>
            <a:off x="770011" y="1690688"/>
            <a:ext cx="6514709" cy="4334885"/>
          </a:xfrm>
        </p:spPr>
        <p:txBody>
          <a:bodyPr/>
          <a:lstStyle/>
          <a:p>
            <a:r>
              <a:rPr lang="en-US" sz="2000" dirty="0" smtClean="0">
                <a:latin typeface="Abadi"/>
              </a:rPr>
              <a:t>We can see in this screenshot the proximities of </a:t>
            </a:r>
            <a:br>
              <a:rPr lang="en-US" sz="2000" dirty="0" smtClean="0">
                <a:latin typeface="Abadi"/>
              </a:rPr>
            </a:br>
            <a:r>
              <a:rPr lang="en-US" sz="2000" dirty="0" smtClean="0">
                <a:latin typeface="Abadi"/>
              </a:rPr>
              <a:t>transportation hubs with respect to the space stations</a:t>
            </a:r>
            <a:br>
              <a:rPr lang="en-US" sz="2000" dirty="0" smtClean="0">
                <a:latin typeface="Abadi"/>
              </a:rPr>
            </a:br>
            <a:r>
              <a:rPr lang="en-US" sz="2000" dirty="0" smtClean="0">
                <a:latin typeface="Abadi"/>
              </a:rPr>
              <a:t>near Cape Canaveral.(Detailed image in next slide)</a:t>
            </a:r>
            <a:br>
              <a:rPr lang="en-US" sz="2000" dirty="0" smtClean="0">
                <a:latin typeface="Abadi"/>
              </a:rPr>
            </a:br>
            <a:r>
              <a:rPr lang="en-US" sz="2000" dirty="0" smtClean="0">
                <a:latin typeface="Abadi"/>
              </a:rPr>
              <a:t/>
            </a:r>
            <a:br>
              <a:rPr lang="en-US" sz="2000" dirty="0" smtClean="0">
                <a:latin typeface="Abadi"/>
              </a:rPr>
            </a:br>
            <a:r>
              <a:rPr lang="en-US" sz="2000" dirty="0" smtClean="0">
                <a:latin typeface="Abadi"/>
              </a:rPr>
              <a:t>We see that the nearest city is Cape Canaveral and the nearest railway line is </a:t>
            </a:r>
            <a:r>
              <a:rPr lang="en-US" sz="2000" dirty="0" err="1" smtClean="0">
                <a:latin typeface="Abadi"/>
              </a:rPr>
              <a:t>is</a:t>
            </a:r>
            <a:r>
              <a:rPr lang="en-US" sz="2000" dirty="0" smtClean="0">
                <a:latin typeface="Abadi"/>
              </a:rPr>
              <a:t> the NASA railroad.</a:t>
            </a:r>
            <a:br>
              <a:rPr lang="en-US" sz="2000" dirty="0" smtClean="0">
                <a:latin typeface="Abadi"/>
              </a:rPr>
            </a:br>
            <a:r>
              <a:rPr lang="en-US" sz="2000" dirty="0" smtClean="0">
                <a:latin typeface="Abadi"/>
              </a:rPr>
              <a:t/>
            </a:r>
            <a:br>
              <a:rPr lang="en-US" sz="2000" dirty="0" smtClean="0">
                <a:latin typeface="Abadi"/>
              </a:rPr>
            </a:br>
            <a:r>
              <a:rPr lang="en-US" sz="2000" dirty="0" smtClean="0">
                <a:latin typeface="Abadi"/>
              </a:rPr>
              <a:t>The nearest coastline is the Atlantic Ocean coastline of Florida and the nearest highway is the </a:t>
            </a:r>
            <a:br>
              <a:rPr lang="en-US" sz="2000" dirty="0" smtClean="0">
                <a:latin typeface="Abadi"/>
              </a:rPr>
            </a:br>
            <a:r>
              <a:rPr lang="en-US" sz="2000" dirty="0" smtClean="0">
                <a:latin typeface="Abadi"/>
              </a:rPr>
              <a:t/>
            </a:r>
            <a:br>
              <a:rPr lang="en-US" sz="2000" dirty="0" smtClean="0">
                <a:latin typeface="Abadi"/>
              </a:rPr>
            </a:br>
            <a:r>
              <a:rPr lang="en-US" sz="2000" dirty="0" smtClean="0">
                <a:latin typeface="Abadi"/>
              </a:rPr>
              <a:t/>
            </a:r>
            <a:br>
              <a:rPr lang="en-US" sz="2000" dirty="0" smtClean="0">
                <a:latin typeface="Abadi"/>
              </a:rPr>
            </a:br>
            <a:endParaRPr lang="en-US" sz="2000" dirty="0">
              <a:latin typeface="Abadi"/>
            </a:endParaRPr>
          </a:p>
        </p:txBody>
      </p:sp>
      <p:sp>
        <p:nvSpPr>
          <p:cNvPr id="3" name="Slide Number Placeholder 2">
            <a:extLst>
              <a:ext uri="{FF2B5EF4-FFF2-40B4-BE49-F238E27FC236}">
                <a16:creationId xmlns=""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pPr/>
              <a:t>35</a:t>
            </a:fld>
            <a:endParaRPr lang="en-US"/>
          </a:p>
        </p:txBody>
      </p:sp>
      <p:sp>
        <p:nvSpPr>
          <p:cNvPr id="8" name="Title 1">
            <a:extLst>
              <a:ext uri="{FF2B5EF4-FFF2-40B4-BE49-F238E27FC236}">
                <a16:creationId xmlns=""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4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mtClean="0"/>
              <a:t>Strategic Proximity of Space Launch Complexes to Key Transportation Hubs</a:t>
            </a:r>
            <a:endParaRPr lang="en-US" dirty="0">
              <a:solidFill>
                <a:srgbClr val="0B49CB"/>
              </a:solidFill>
              <a:latin typeface="Abadi"/>
            </a:endParaRPr>
          </a:p>
        </p:txBody>
      </p:sp>
      <p:pic>
        <p:nvPicPr>
          <p:cNvPr id="2052" name="Picture 4"/>
          <p:cNvPicPr>
            <a:picLocks noChangeAspect="1" noChangeArrowheads="1"/>
          </p:cNvPicPr>
          <p:nvPr/>
        </p:nvPicPr>
        <p:blipFill>
          <a:blip r:embed="rId3"/>
          <a:srcRect/>
          <a:stretch>
            <a:fillRect/>
          </a:stretch>
        </p:blipFill>
        <p:spPr bwMode="auto">
          <a:xfrm>
            <a:off x="7662863" y="1459229"/>
            <a:ext cx="2172017" cy="5212841"/>
          </a:xfrm>
          <a:prstGeom prst="rect">
            <a:avLst/>
          </a:prstGeom>
          <a:noFill/>
          <a:ln w="9525">
            <a:noFill/>
            <a:miter lim="800000"/>
            <a:headEnd/>
            <a:tailEnd/>
          </a:ln>
          <a:effectLst/>
        </p:spPr>
      </p:pic>
    </p:spTree>
    <p:extLst>
      <p:ext uri="{BB962C8B-B14F-4D97-AF65-F5344CB8AC3E}">
        <p14:creationId xmlns="" xmlns:p14="http://schemas.microsoft.com/office/powerpoint/2010/main" val="23249908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5" name="Picture 3"/>
          <p:cNvPicPr>
            <a:picLocks noChangeAspect="1" noChangeArrowheads="1"/>
          </p:cNvPicPr>
          <p:nvPr/>
        </p:nvPicPr>
        <p:blipFill>
          <a:blip r:embed="rId2"/>
          <a:srcRect/>
          <a:stretch>
            <a:fillRect/>
          </a:stretch>
        </p:blipFill>
        <p:spPr bwMode="auto">
          <a:xfrm>
            <a:off x="3530600" y="901700"/>
            <a:ext cx="5129213" cy="5053013"/>
          </a:xfrm>
          <a:prstGeom prst="rect">
            <a:avLst/>
          </a:prstGeom>
          <a:noFill/>
          <a:ln w="9525">
            <a:noFill/>
            <a:miter lim="800000"/>
            <a:headEnd/>
            <a:tailEnd/>
          </a:ln>
          <a:effectLst/>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 xmlns:p14="http://schemas.microsoft.com/office/powerpoint/2010/main" val="7334617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7" name="Title 6"/>
          <p:cNvSpPr>
            <a:spLocks noGrp="1"/>
          </p:cNvSpPr>
          <p:nvPr>
            <p:ph type="title"/>
          </p:nvPr>
        </p:nvSpPr>
        <p:spPr>
          <a:xfrm>
            <a:off x="617611" y="1432560"/>
            <a:ext cx="4630510" cy="4351338"/>
          </a:xfrm>
        </p:spPr>
        <p:txBody>
          <a:bodyPr/>
          <a:lstStyle/>
          <a:p>
            <a:r>
              <a:rPr lang="en-US" sz="2400" dirty="0" smtClean="0">
                <a:latin typeface="Abadi"/>
              </a:rPr>
              <a:t>In this pie chart we can see that the largest number of successful launches have been from the KSC LC-39A center, followed by CCAFS LC-40, VAFB SLC-4E and CCAFS SLC-40.</a:t>
            </a:r>
            <a:br>
              <a:rPr lang="en-US" sz="2400" dirty="0" smtClean="0">
                <a:latin typeface="Abadi"/>
              </a:rPr>
            </a:br>
            <a:r>
              <a:rPr lang="en-US" sz="2400" dirty="0" smtClean="0">
                <a:latin typeface="Abadi"/>
              </a:rPr>
              <a:t/>
            </a:r>
            <a:br>
              <a:rPr lang="en-US" sz="2400" dirty="0" smtClean="0">
                <a:latin typeface="Abadi"/>
              </a:rPr>
            </a:br>
            <a:r>
              <a:rPr lang="en-US" sz="2400" dirty="0" smtClean="0">
                <a:latin typeface="Abadi"/>
              </a:rPr>
              <a:t>This pie chart gives us insights on choosing the best center to launch our rockets for the best success rate.</a:t>
            </a:r>
            <a:endParaRPr lang="en-US" sz="2400" dirty="0">
              <a:latin typeface="Abadi"/>
            </a:endParaRPr>
          </a:p>
        </p:txBody>
      </p:sp>
      <p:sp>
        <p:nvSpPr>
          <p:cNvPr id="3" name="Slide Number Placeholder 2">
            <a:extLst>
              <a:ext uri="{FF2B5EF4-FFF2-40B4-BE49-F238E27FC236}">
                <a16:creationId xmlns=""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pPr/>
              <a:t>38</a:t>
            </a:fld>
            <a:endParaRPr lang="en-US"/>
          </a:p>
        </p:txBody>
      </p:sp>
      <p:sp>
        <p:nvSpPr>
          <p:cNvPr id="8" name="Title 1">
            <a:extLst>
              <a:ext uri="{FF2B5EF4-FFF2-40B4-BE49-F238E27FC236}">
                <a16:creationId xmlns=""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mtClean="0">
                <a:solidFill>
                  <a:srgbClr val="0B49CB"/>
                </a:solidFill>
                <a:latin typeface="Abadi"/>
              </a:rPr>
              <a:t>Success rates of each launch site</a:t>
            </a:r>
            <a:endParaRPr lang="en-US" dirty="0">
              <a:solidFill>
                <a:srgbClr val="0B49CB"/>
              </a:solidFill>
              <a:latin typeface="Abadi"/>
            </a:endParaRPr>
          </a:p>
        </p:txBody>
      </p:sp>
      <p:pic>
        <p:nvPicPr>
          <p:cNvPr id="1027" name="Picture 3"/>
          <p:cNvPicPr>
            <a:picLocks noChangeAspect="1" noChangeArrowheads="1"/>
          </p:cNvPicPr>
          <p:nvPr/>
        </p:nvPicPr>
        <p:blipFill>
          <a:blip r:embed="rId3"/>
          <a:srcRect/>
          <a:stretch>
            <a:fillRect/>
          </a:stretch>
        </p:blipFill>
        <p:spPr bwMode="auto">
          <a:xfrm>
            <a:off x="5400521" y="1432560"/>
            <a:ext cx="6628502" cy="2865120"/>
          </a:xfrm>
          <a:prstGeom prst="rect">
            <a:avLst/>
          </a:prstGeom>
          <a:noFill/>
          <a:ln w="9525">
            <a:noFill/>
            <a:miter lim="800000"/>
            <a:headEnd/>
            <a:tailEnd/>
          </a:ln>
          <a:effectLst/>
        </p:spPr>
      </p:pic>
    </p:spTree>
    <p:extLst>
      <p:ext uri="{BB962C8B-B14F-4D97-AF65-F5344CB8AC3E}">
        <p14:creationId xmlns="" xmlns:p14="http://schemas.microsoft.com/office/powerpoint/2010/main" val="7001329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pPr/>
              <a:t>39</a:t>
            </a:fld>
            <a:endParaRPr lang="en-US"/>
          </a:p>
        </p:txBody>
      </p:sp>
      <p:sp>
        <p:nvSpPr>
          <p:cNvPr id="5" name="Content Placeholder 4">
            <a:extLst>
              <a:ext uri="{FF2B5EF4-FFF2-40B4-BE49-F238E27FC236}">
                <a16:creationId xmlns="" xmlns:a16="http://schemas.microsoft.com/office/drawing/2014/main" id="{85D9F803-CDBC-C74C-AF1B-2B5937D1C241}"/>
              </a:ext>
            </a:extLst>
          </p:cNvPr>
          <p:cNvSpPr>
            <a:spLocks noGrp="1"/>
          </p:cNvSpPr>
          <p:nvPr>
            <p:ph idx="4294967295"/>
          </p:nvPr>
        </p:nvSpPr>
        <p:spPr>
          <a:xfrm>
            <a:off x="734028" y="1825625"/>
            <a:ext cx="4987640" cy="4351338"/>
          </a:xfrm>
          <a:prstGeom prst="rect">
            <a:avLst/>
          </a:prstGeom>
        </p:spPr>
        <p:txBody>
          <a:bodyPr lIns="91440" tIns="45720" rIns="91440" bIns="45720" anchor="t">
            <a:normAutofit fontScale="92500" lnSpcReduction="10000"/>
          </a:bodyPr>
          <a:lstStyle/>
          <a:p>
            <a:r>
              <a:rPr lang="en-US" sz="2600" dirty="0" smtClean="0">
                <a:latin typeface="Abadi"/>
              </a:rPr>
              <a:t>We can see that at KSC LC-39A, we have a high success rate of 76.9% which makes it the best launch site for successful launches.</a:t>
            </a:r>
          </a:p>
          <a:p>
            <a:r>
              <a:rPr lang="en-US" sz="2600" dirty="0" smtClean="0">
                <a:latin typeface="Abadi"/>
              </a:rPr>
              <a:t>The chance of failing the launch sits at a relatively low 23.1%. </a:t>
            </a:r>
          </a:p>
          <a:p>
            <a:r>
              <a:rPr lang="en-US" sz="2600" dirty="0" smtClean="0">
                <a:latin typeface="Abadi"/>
              </a:rPr>
              <a:t>To </a:t>
            </a:r>
            <a:r>
              <a:rPr lang="en-US" sz="2600" dirty="0" err="1" smtClean="0">
                <a:latin typeface="Abadi"/>
              </a:rPr>
              <a:t>componsenate</a:t>
            </a:r>
            <a:r>
              <a:rPr lang="en-US" sz="2600" dirty="0" smtClean="0">
                <a:latin typeface="Abadi"/>
              </a:rPr>
              <a:t> for this, we can launch single use rockets or satellites with higher success ratios</a:t>
            </a:r>
          </a:p>
          <a:p>
            <a:pPr>
              <a:buNone/>
            </a:pPr>
            <a:r>
              <a:rPr lang="en-US" dirty="0" smtClean="0">
                <a:latin typeface="Abadi"/>
              </a:rPr>
              <a:t> </a:t>
            </a:r>
          </a:p>
          <a:p>
            <a:endParaRPr lang="en-US" dirty="0">
              <a:latin typeface="Abadi"/>
            </a:endParaRPr>
          </a:p>
        </p:txBody>
      </p:sp>
      <p:sp>
        <p:nvSpPr>
          <p:cNvPr id="8" name="Title 1">
            <a:extLst>
              <a:ext uri="{FF2B5EF4-FFF2-40B4-BE49-F238E27FC236}">
                <a16:creationId xmlns=""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mtClean="0">
                <a:solidFill>
                  <a:srgbClr val="0B49CB"/>
                </a:solidFill>
                <a:latin typeface="Abadi"/>
              </a:rPr>
              <a:t>Success rate of launches at KSC LC-39A</a:t>
            </a:r>
            <a:endParaRPr lang="en-US" dirty="0">
              <a:solidFill>
                <a:srgbClr val="0B49CB"/>
              </a:solidFill>
              <a:latin typeface="Abadi"/>
            </a:endParaRPr>
          </a:p>
        </p:txBody>
      </p:sp>
      <p:pic>
        <p:nvPicPr>
          <p:cNvPr id="2050" name="Picture 2"/>
          <p:cNvPicPr>
            <a:picLocks noChangeAspect="1" noChangeArrowheads="1"/>
          </p:cNvPicPr>
          <p:nvPr/>
        </p:nvPicPr>
        <p:blipFill>
          <a:blip r:embed="rId3"/>
          <a:srcRect/>
          <a:stretch>
            <a:fillRect/>
          </a:stretch>
        </p:blipFill>
        <p:spPr bwMode="auto">
          <a:xfrm>
            <a:off x="5945187" y="1825626"/>
            <a:ext cx="6246813" cy="2610228"/>
          </a:xfrm>
          <a:prstGeom prst="rect">
            <a:avLst/>
          </a:prstGeom>
          <a:noFill/>
          <a:ln w="9525">
            <a:noFill/>
            <a:miter lim="800000"/>
            <a:headEnd/>
            <a:tailEnd/>
          </a:ln>
          <a:effectLst/>
        </p:spPr>
      </p:pic>
    </p:spTree>
    <p:extLst>
      <p:ext uri="{BB962C8B-B14F-4D97-AF65-F5344CB8AC3E}">
        <p14:creationId xmlns="" xmlns:p14="http://schemas.microsoft.com/office/powerpoint/2010/main" val="18661607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843280"/>
            <a:ext cx="10515600" cy="847408"/>
          </a:xfrm>
        </p:spPr>
        <p:txBody>
          <a:bodyPr/>
          <a:lstStyle/>
          <a:p>
            <a:r>
              <a:rPr lang="en-US" dirty="0" smtClean="0">
                <a:solidFill>
                  <a:srgbClr val="0B49CB"/>
                </a:solidFill>
                <a:latin typeface="Abadi"/>
              </a:rPr>
              <a:t>Executive Summary</a:t>
            </a:r>
            <a:r>
              <a:rPr lang="en-US" dirty="0" smtClean="0">
                <a:solidFill>
                  <a:srgbClr val="0B49CB"/>
                </a:solidFill>
              </a:rPr>
              <a:t/>
            </a:r>
            <a:br>
              <a:rPr lang="en-US" dirty="0" smtClean="0">
                <a:solidFill>
                  <a:srgbClr val="0B49CB"/>
                </a:solidFill>
              </a:rPr>
            </a:br>
            <a:endParaRPr lang="en-US" dirty="0"/>
          </a:p>
        </p:txBody>
      </p:sp>
      <p:sp>
        <p:nvSpPr>
          <p:cNvPr id="3" name="Content Placeholder 2"/>
          <p:cNvSpPr>
            <a:spLocks noGrp="1"/>
          </p:cNvSpPr>
          <p:nvPr>
            <p:ph idx="1"/>
          </p:nvPr>
        </p:nvSpPr>
        <p:spPr/>
        <p:txBody>
          <a:bodyPr/>
          <a:lstStyle/>
          <a:p>
            <a:pPr lvl="0"/>
            <a:r>
              <a:rPr lang="en-IN" sz="2400" b="1" dirty="0" smtClean="0"/>
              <a:t>Orbit Type and Payload Mass</a:t>
            </a:r>
            <a:r>
              <a:rPr lang="en-IN" sz="2400" dirty="0" smtClean="0"/>
              <a:t>: Meaningful relationships between orbit type, payload mass, and landing success rates were identified. Specific orbit types and payload masses were found to correlate with higher success probabilities.</a:t>
            </a:r>
          </a:p>
          <a:p>
            <a:pPr lvl="0"/>
            <a:r>
              <a:rPr lang="en-IN" sz="2400" b="1" dirty="0" smtClean="0"/>
              <a:t>Predictive </a:t>
            </a:r>
            <a:r>
              <a:rPr lang="en-IN" sz="2400" b="1" dirty="0" err="1" smtClean="0"/>
              <a:t>Modeling</a:t>
            </a:r>
            <a:r>
              <a:rPr lang="en-IN" sz="2400" dirty="0" smtClean="0"/>
              <a:t>: Our predictive models demonstrated robust accuracy in forecasting landing success, providing a valuable tool for assessing potential cost savings and competitive bidding strategies for alternate companies.</a:t>
            </a:r>
          </a:p>
          <a:p>
            <a:r>
              <a:rPr lang="en-IN" sz="2400" dirty="0" smtClean="0"/>
              <a:t>The project's methodology included data collection via JSON files and web scraping, followed by data wrangling to identify and process missing values, and exploratory data analysis using visualization tools. We then employed interactive visual analytics and predictive analysis using classification models to test and select the most accurate model. Our findings offer strategic insights for improving space mission outcomes and cost efficiency.</a:t>
            </a:r>
          </a:p>
          <a:p>
            <a:endParaRPr lang="en-US" sz="2400"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pPr/>
              <a:t>40</a:t>
            </a:fld>
            <a:endParaRPr lang="en-US"/>
          </a:p>
        </p:txBody>
      </p:sp>
      <p:sp>
        <p:nvSpPr>
          <p:cNvPr id="5" name="Content Placeholder 4">
            <a:extLst>
              <a:ext uri="{FF2B5EF4-FFF2-40B4-BE49-F238E27FC236}">
                <a16:creationId xmlns="" xmlns:a16="http://schemas.microsoft.com/office/drawing/2014/main" id="{85D9F803-CDBC-C74C-AF1B-2B5937D1C241}"/>
              </a:ext>
            </a:extLst>
          </p:cNvPr>
          <p:cNvSpPr>
            <a:spLocks noGrp="1"/>
          </p:cNvSpPr>
          <p:nvPr>
            <p:ph idx="4294967295"/>
          </p:nvPr>
        </p:nvSpPr>
        <p:spPr>
          <a:xfrm>
            <a:off x="770011" y="1825625"/>
            <a:ext cx="10414662" cy="4351338"/>
          </a:xfrm>
          <a:prstGeom prst="rect">
            <a:avLst/>
          </a:prstGeom>
        </p:spPr>
        <p:txBody>
          <a:bodyPr lIns="91440" tIns="45720" rIns="91440" bIns="45720" anchor="t">
            <a:normAutofit fontScale="92500"/>
          </a:bodyPr>
          <a:lstStyle/>
          <a:p>
            <a:pPr>
              <a:lnSpc>
                <a:spcPct val="100000"/>
              </a:lnSpc>
              <a:spcBef>
                <a:spcPts val="1400"/>
              </a:spcBef>
            </a:pPr>
            <a:r>
              <a:rPr lang="en-US" sz="2200" dirty="0" smtClean="0">
                <a:solidFill>
                  <a:schemeClr val="accent3">
                    <a:lumMod val="25000"/>
                  </a:schemeClr>
                </a:solidFill>
                <a:latin typeface="Abadi" panose="020B0604020104020204" pitchFamily="34" charset="0"/>
              </a:rPr>
              <a:t>We can see in this scatter plot that there is a relatively high success rate for rockets carrying payloads between 2000 kg and 4000 kg.</a:t>
            </a:r>
          </a:p>
          <a:p>
            <a:pPr>
              <a:lnSpc>
                <a:spcPct val="100000"/>
              </a:lnSpc>
              <a:spcBef>
                <a:spcPts val="1400"/>
              </a:spcBef>
            </a:pPr>
            <a:r>
              <a:rPr lang="en-US" sz="2200" dirty="0" smtClean="0">
                <a:solidFill>
                  <a:schemeClr val="accent3">
                    <a:lumMod val="25000"/>
                  </a:schemeClr>
                </a:solidFill>
                <a:latin typeface="Abadi" panose="020B0604020104020204" pitchFamily="34" charset="0"/>
              </a:rPr>
              <a:t>There is also a higher failure chance when the payload is between 0 kg and 1000 kg, there is also a high failure chance for most launches post 5000 kg of payload.</a:t>
            </a:r>
          </a:p>
          <a:p>
            <a:pPr>
              <a:lnSpc>
                <a:spcPct val="100000"/>
              </a:lnSpc>
              <a:spcBef>
                <a:spcPts val="1400"/>
              </a:spcBef>
            </a:pPr>
            <a:r>
              <a:rPr lang="en-US" sz="2200" dirty="0" smtClean="0">
                <a:solidFill>
                  <a:schemeClr val="accent3">
                    <a:lumMod val="25000"/>
                  </a:schemeClr>
                </a:solidFill>
                <a:latin typeface="Abadi" panose="020B0604020104020204" pitchFamily="34" charset="0"/>
              </a:rPr>
              <a:t>In all these booster versions, the booster VT has a higher success chance(it has a lower success rate with heavy payloads) and the booster v1.1 has the least success chance. Only one launch has been done with the booster version B5 which turned out to be successful, so it can be experimented with.</a:t>
            </a:r>
          </a:p>
          <a:p>
            <a:pPr>
              <a:lnSpc>
                <a:spcPct val="100000"/>
              </a:lnSpc>
              <a:spcBef>
                <a:spcPts val="1400"/>
              </a:spcBef>
            </a:pPr>
            <a:r>
              <a:rPr lang="en-US" sz="2200" dirty="0" smtClean="0">
                <a:solidFill>
                  <a:schemeClr val="accent3">
                    <a:lumMod val="25000"/>
                  </a:schemeClr>
                </a:solidFill>
                <a:latin typeface="Abadi" panose="020B0604020104020204" pitchFamily="34" charset="0"/>
              </a:rPr>
              <a:t>This data helps us make an informed choice about the payload mass and booster version to get the best success rate.</a:t>
            </a:r>
          </a:p>
          <a:p>
            <a:pPr>
              <a:lnSpc>
                <a:spcPct val="100000"/>
              </a:lnSpc>
              <a:spcBef>
                <a:spcPts val="1400"/>
              </a:spcBef>
              <a:buNone/>
            </a:pPr>
            <a:r>
              <a:rPr lang="en-US" sz="2200" dirty="0" smtClean="0">
                <a:solidFill>
                  <a:schemeClr val="accent3">
                    <a:lumMod val="25000"/>
                  </a:schemeClr>
                </a:solidFill>
                <a:latin typeface="Abadi" panose="020B0604020104020204" pitchFamily="34" charset="0"/>
              </a:rPr>
              <a:t>&lt;Screenshots in next slide&gt;</a:t>
            </a:r>
            <a:endParaRPr lang="en-US" sz="22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mtClean="0">
                <a:solidFill>
                  <a:srgbClr val="0B49CB"/>
                </a:solidFill>
                <a:latin typeface="Abadi"/>
              </a:rPr>
              <a:t>Payload </a:t>
            </a:r>
            <a:r>
              <a:rPr lang="en-US" dirty="0" err="1" smtClean="0">
                <a:solidFill>
                  <a:srgbClr val="0B49CB"/>
                </a:solidFill>
                <a:latin typeface="Abadi"/>
              </a:rPr>
              <a:t>vs</a:t>
            </a:r>
            <a:r>
              <a:rPr lang="en-US" dirty="0" smtClean="0">
                <a:solidFill>
                  <a:srgbClr val="0B49CB"/>
                </a:solidFill>
                <a:latin typeface="Abadi"/>
              </a:rPr>
              <a:t> launch outcome</a:t>
            </a:r>
            <a:endParaRPr lang="en-US" dirty="0">
              <a:solidFill>
                <a:srgbClr val="0B49CB"/>
              </a:solidFill>
              <a:latin typeface="Abadi"/>
            </a:endParaRPr>
          </a:p>
        </p:txBody>
      </p:sp>
    </p:spTree>
    <p:extLst>
      <p:ext uri="{BB962C8B-B14F-4D97-AF65-F5344CB8AC3E}">
        <p14:creationId xmlns="" xmlns:p14="http://schemas.microsoft.com/office/powerpoint/2010/main" val="25235960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Payload 2.png"/>
          <p:cNvPicPr>
            <a:picLocks noChangeAspect="1"/>
          </p:cNvPicPr>
          <p:nvPr/>
        </p:nvPicPr>
        <p:blipFill>
          <a:blip r:embed="rId2"/>
          <a:stretch>
            <a:fillRect/>
          </a:stretch>
        </p:blipFill>
        <p:spPr>
          <a:xfrm>
            <a:off x="5922968" y="3083935"/>
            <a:ext cx="6269032" cy="2392305"/>
          </a:xfrm>
          <a:prstGeom prst="rect">
            <a:avLst/>
          </a:prstGeom>
        </p:spPr>
      </p:pic>
      <p:pic>
        <p:nvPicPr>
          <p:cNvPr id="6" name="Picture 5" descr="Payload 1.png"/>
          <p:cNvPicPr>
            <a:picLocks noChangeAspect="1"/>
          </p:cNvPicPr>
          <p:nvPr/>
        </p:nvPicPr>
        <p:blipFill>
          <a:blip r:embed="rId3"/>
          <a:stretch>
            <a:fillRect/>
          </a:stretch>
        </p:blipFill>
        <p:spPr>
          <a:xfrm>
            <a:off x="1747519" y="0"/>
            <a:ext cx="8801735" cy="3220720"/>
          </a:xfrm>
          <a:prstGeom prst="rect">
            <a:avLst/>
          </a:prstGeom>
        </p:spPr>
      </p:pic>
      <p:pic>
        <p:nvPicPr>
          <p:cNvPr id="7" name="Picture 6" descr="Payload 3.png"/>
          <p:cNvPicPr>
            <a:picLocks noChangeAspect="1"/>
          </p:cNvPicPr>
          <p:nvPr/>
        </p:nvPicPr>
        <p:blipFill>
          <a:blip r:embed="rId4"/>
          <a:stretch>
            <a:fillRect/>
          </a:stretch>
        </p:blipFill>
        <p:spPr>
          <a:xfrm>
            <a:off x="90261" y="3220720"/>
            <a:ext cx="5832707" cy="2255520"/>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pPr/>
              <a:t>43</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type="body" sz="half" idx="4294967295"/>
          </p:nvPr>
        </p:nvSpPr>
        <p:spPr>
          <a:xfrm>
            <a:off x="770010" y="2082114"/>
            <a:ext cx="5325989" cy="3811588"/>
          </a:xfrm>
          <a:prstGeom prst="rect">
            <a:avLst/>
          </a:prstGeom>
        </p:spPr>
        <p:txBody>
          <a:bodyPr vert="horz" lIns="91440" tIns="45720" rIns="91440" bIns="45720" rtlCol="0" anchor="t">
            <a:normAutofit/>
          </a:bodyPr>
          <a:lstStyle/>
          <a:p>
            <a:pPr>
              <a:lnSpc>
                <a:spcPct val="100000"/>
              </a:lnSpc>
              <a:spcBef>
                <a:spcPts val="1400"/>
              </a:spcBef>
            </a:pPr>
            <a:r>
              <a:rPr lang="en-US" sz="2200" dirty="0" smtClean="0">
                <a:solidFill>
                  <a:schemeClr val="accent3">
                    <a:lumMod val="25000"/>
                  </a:schemeClr>
                </a:solidFill>
                <a:latin typeface="Abadi" panose="020B0604020104020204" pitchFamily="34" charset="0"/>
              </a:rPr>
              <a:t>Here we see that logistic regression, support vector machines and K nearest classification models have the highest accuracy.</a:t>
            </a:r>
          </a:p>
          <a:p>
            <a:pPr>
              <a:lnSpc>
                <a:spcPct val="100000"/>
              </a:lnSpc>
              <a:spcBef>
                <a:spcPts val="1400"/>
              </a:spcBef>
            </a:pPr>
            <a:r>
              <a:rPr lang="en-US" sz="2200" dirty="0" smtClean="0">
                <a:solidFill>
                  <a:schemeClr val="accent3">
                    <a:lumMod val="25000"/>
                  </a:schemeClr>
                </a:solidFill>
                <a:latin typeface="Abadi" panose="020B0604020104020204" pitchFamily="34" charset="0"/>
              </a:rPr>
              <a:t>Whereas the Decision tree classification model has the least accuracy of 0.8.</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1027" name="Picture 3"/>
          <p:cNvPicPr>
            <a:picLocks noChangeAspect="1" noChangeArrowheads="1"/>
          </p:cNvPicPr>
          <p:nvPr/>
        </p:nvPicPr>
        <p:blipFill>
          <a:blip r:embed="rId3"/>
          <a:srcRect/>
          <a:stretch>
            <a:fillRect/>
          </a:stretch>
        </p:blipFill>
        <p:spPr bwMode="auto">
          <a:xfrm>
            <a:off x="6944360" y="1747838"/>
            <a:ext cx="5029200" cy="3360737"/>
          </a:xfrm>
          <a:prstGeom prst="rect">
            <a:avLst/>
          </a:prstGeom>
          <a:noFill/>
          <a:ln w="9525">
            <a:noFill/>
            <a:miter lim="800000"/>
            <a:headEnd/>
            <a:tailEnd/>
          </a:ln>
          <a:effectLst/>
        </p:spPr>
      </p:pic>
    </p:spTree>
    <p:extLst>
      <p:ext uri="{BB962C8B-B14F-4D97-AF65-F5344CB8AC3E}">
        <p14:creationId xmlns=""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pPr/>
              <a:t>44</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type="body" sz="half" idx="4294967295"/>
          </p:nvPr>
        </p:nvSpPr>
        <p:spPr>
          <a:xfrm>
            <a:off x="770011" y="2057400"/>
            <a:ext cx="7070652" cy="3811588"/>
          </a:xfrm>
          <a:prstGeom prst="rect">
            <a:avLst/>
          </a:prstGeom>
        </p:spPr>
        <p:txBody>
          <a:bodyPr>
            <a:normAutofit/>
          </a:bodyPr>
          <a:lstStyle/>
          <a:p>
            <a:pPr>
              <a:lnSpc>
                <a:spcPct val="100000"/>
              </a:lnSpc>
              <a:spcBef>
                <a:spcPts val="1400"/>
              </a:spcBef>
            </a:pPr>
            <a:r>
              <a:rPr lang="en-US" sz="2200" dirty="0" smtClean="0">
                <a:solidFill>
                  <a:schemeClr val="accent3">
                    <a:lumMod val="25000"/>
                  </a:schemeClr>
                </a:solidFill>
                <a:latin typeface="Abadi" panose="020B0604020104020204" pitchFamily="34" charset="0"/>
              </a:rPr>
              <a:t>This is the confusion matrix of the logistic</a:t>
            </a:r>
            <a:r>
              <a:rPr lang="en-US" sz="2200" dirty="0">
                <a:solidFill>
                  <a:schemeClr val="accent3">
                    <a:lumMod val="25000"/>
                  </a:schemeClr>
                </a:solidFill>
                <a:latin typeface="Abadi" panose="020B0604020104020204" pitchFamily="34" charset="0"/>
              </a:rPr>
              <a:t/>
            </a:r>
            <a:br>
              <a:rPr lang="en-US" sz="2200" dirty="0">
                <a:solidFill>
                  <a:schemeClr val="accent3">
                    <a:lumMod val="25000"/>
                  </a:schemeClr>
                </a:solidFill>
                <a:latin typeface="Abadi" panose="020B0604020104020204" pitchFamily="34" charset="0"/>
              </a:rPr>
            </a:br>
            <a:r>
              <a:rPr lang="en-US" sz="2200" dirty="0" smtClean="0">
                <a:solidFill>
                  <a:schemeClr val="accent3">
                    <a:lumMod val="25000"/>
                  </a:schemeClr>
                </a:solidFill>
                <a:latin typeface="Abadi" panose="020B0604020104020204" pitchFamily="34" charset="0"/>
              </a:rPr>
              <a:t>regression model.</a:t>
            </a:r>
          </a:p>
          <a:p>
            <a:pPr>
              <a:lnSpc>
                <a:spcPct val="100000"/>
              </a:lnSpc>
              <a:spcBef>
                <a:spcPts val="1400"/>
              </a:spcBef>
            </a:pPr>
            <a:r>
              <a:rPr lang="en-US" sz="2200" dirty="0" smtClean="0">
                <a:solidFill>
                  <a:schemeClr val="accent3">
                    <a:lumMod val="25000"/>
                  </a:schemeClr>
                </a:solidFill>
                <a:latin typeface="Abadi" panose="020B0604020104020204" pitchFamily="34" charset="0"/>
              </a:rPr>
              <a:t>It shows 5 true positives, 1 false positive, 0 false </a:t>
            </a:r>
            <a:br>
              <a:rPr lang="en-US" sz="2200" dirty="0" smtClean="0">
                <a:solidFill>
                  <a:schemeClr val="accent3">
                    <a:lumMod val="25000"/>
                  </a:schemeClr>
                </a:solidFill>
                <a:latin typeface="Abadi" panose="020B0604020104020204" pitchFamily="34" charset="0"/>
              </a:rPr>
            </a:br>
            <a:r>
              <a:rPr lang="en-US" sz="2200" dirty="0" smtClean="0">
                <a:solidFill>
                  <a:schemeClr val="accent3">
                    <a:lumMod val="25000"/>
                  </a:schemeClr>
                </a:solidFill>
                <a:latin typeface="Abadi" panose="020B0604020104020204" pitchFamily="34" charset="0"/>
              </a:rPr>
              <a:t>negatives and 12 true negatives.</a:t>
            </a:r>
          </a:p>
          <a:p>
            <a:pPr>
              <a:lnSpc>
                <a:spcPct val="100000"/>
              </a:lnSpc>
              <a:spcBef>
                <a:spcPts val="1400"/>
              </a:spcBef>
            </a:pPr>
            <a:r>
              <a:rPr lang="en-US" sz="2200" dirty="0" smtClean="0">
                <a:solidFill>
                  <a:schemeClr val="accent3">
                    <a:lumMod val="25000"/>
                  </a:schemeClr>
                </a:solidFill>
                <a:latin typeface="Abadi" panose="020B0604020104020204" pitchFamily="34" charset="0"/>
              </a:rPr>
              <a:t>It is the most accurate model along with SVC and</a:t>
            </a:r>
            <a:br>
              <a:rPr lang="en-US" sz="2200" dirty="0" smtClean="0">
                <a:solidFill>
                  <a:schemeClr val="accent3">
                    <a:lumMod val="25000"/>
                  </a:schemeClr>
                </a:solidFill>
                <a:latin typeface="Abadi" panose="020B0604020104020204" pitchFamily="34" charset="0"/>
              </a:rPr>
            </a:br>
            <a:r>
              <a:rPr lang="en-US" sz="2200" dirty="0" smtClean="0">
                <a:solidFill>
                  <a:schemeClr val="accent3">
                    <a:lumMod val="25000"/>
                  </a:schemeClr>
                </a:solidFill>
                <a:latin typeface="Abadi" panose="020B0604020104020204" pitchFamily="34" charset="0"/>
              </a:rPr>
              <a:t>K nearest classification models</a:t>
            </a:r>
          </a:p>
        </p:txBody>
      </p:sp>
      <p:sp>
        <p:nvSpPr>
          <p:cNvPr id="9" name="Title 1">
            <a:extLst>
              <a:ext uri="{FF2B5EF4-FFF2-40B4-BE49-F238E27FC236}">
                <a16:creationId xmlns=""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2050" name="Picture 2"/>
          <p:cNvPicPr>
            <a:picLocks noChangeAspect="1" noChangeArrowheads="1"/>
          </p:cNvPicPr>
          <p:nvPr/>
        </p:nvPicPr>
        <p:blipFill>
          <a:blip r:embed="rId3"/>
          <a:srcRect/>
          <a:stretch>
            <a:fillRect/>
          </a:stretch>
        </p:blipFill>
        <p:spPr bwMode="auto">
          <a:xfrm>
            <a:off x="7408319" y="2057400"/>
            <a:ext cx="4783682" cy="3811588"/>
          </a:xfrm>
          <a:prstGeom prst="rect">
            <a:avLst/>
          </a:prstGeom>
          <a:noFill/>
          <a:ln w="9525">
            <a:noFill/>
            <a:miter lim="800000"/>
            <a:headEnd/>
            <a:tailEnd/>
          </a:ln>
          <a:effectLst/>
        </p:spPr>
      </p:pic>
    </p:spTree>
    <p:extLst>
      <p:ext uri="{BB962C8B-B14F-4D97-AF65-F5344CB8AC3E}">
        <p14:creationId xmlns=""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pPr/>
              <a:t>45</a:t>
            </a:fld>
            <a:endParaRPr lang="en-US"/>
          </a:p>
        </p:txBody>
      </p:sp>
      <p:sp>
        <p:nvSpPr>
          <p:cNvPr id="5" name="Content Placeholder 3">
            <a:extLst>
              <a:ext uri="{FF2B5EF4-FFF2-40B4-BE49-F238E27FC236}">
                <a16:creationId xmlns="" xmlns:a16="http://schemas.microsoft.com/office/drawing/2014/main" id="{28684E62-A9F8-4E7A-AB01-78893062A1B4}"/>
              </a:ext>
            </a:extLst>
          </p:cNvPr>
          <p:cNvSpPr>
            <a:spLocks noGrp="1"/>
          </p:cNvSpPr>
          <p:nvPr>
            <p:ph sz="half" idx="4294967295"/>
          </p:nvPr>
        </p:nvSpPr>
        <p:spPr>
          <a:xfrm>
            <a:off x="770011" y="1875054"/>
            <a:ext cx="10515600" cy="4351338"/>
          </a:xfrm>
          <a:prstGeom prst="rect">
            <a:avLst/>
          </a:prstGeom>
        </p:spPr>
        <p:txBody>
          <a:bodyPr>
            <a:normAutofit lnSpcReduction="10000"/>
          </a:bodyPr>
          <a:lstStyle/>
          <a:p>
            <a:r>
              <a:rPr lang="en-US" sz="2400" dirty="0" smtClean="0">
                <a:latin typeface="Abadi"/>
              </a:rPr>
              <a:t>Our comprehensive analysis has led to several important conclusions:</a:t>
            </a:r>
          </a:p>
          <a:p>
            <a:r>
              <a:rPr lang="en-US" sz="2400" b="1" dirty="0" smtClean="0">
                <a:latin typeface="Abadi"/>
              </a:rPr>
              <a:t>Increased Landing Success</a:t>
            </a:r>
            <a:r>
              <a:rPr lang="en-US" sz="2400" dirty="0" smtClean="0">
                <a:latin typeface="Abadi"/>
              </a:rPr>
              <a:t>: The success rate of Falcon 9 first stage landings has significantly improved over the years, reflecting </a:t>
            </a:r>
            <a:r>
              <a:rPr lang="en-US" sz="2400" dirty="0" err="1" smtClean="0">
                <a:latin typeface="Abadi"/>
              </a:rPr>
              <a:t>SpaceX's</a:t>
            </a:r>
            <a:r>
              <a:rPr lang="en-US" sz="2400" dirty="0" smtClean="0">
                <a:latin typeface="Abadi"/>
              </a:rPr>
              <a:t> continuous advancements in reusable rocket technology.</a:t>
            </a:r>
          </a:p>
          <a:p>
            <a:r>
              <a:rPr lang="en-US" sz="2400" b="1" dirty="0" smtClean="0">
                <a:latin typeface="Abadi"/>
              </a:rPr>
              <a:t>Impact of Orbit Type and Payload Mass</a:t>
            </a:r>
            <a:r>
              <a:rPr lang="en-US" sz="2400" dirty="0" smtClean="0">
                <a:latin typeface="Abadi"/>
              </a:rPr>
              <a:t>: We discovered that certain orbit types and payload masses have higher success rates, suggesting that mission planning should consider these factors to maximize success probabilities.</a:t>
            </a:r>
          </a:p>
          <a:p>
            <a:r>
              <a:rPr lang="en-US" sz="2400" b="1" dirty="0" smtClean="0">
                <a:latin typeface="Abadi"/>
              </a:rPr>
              <a:t>Predictive Modeling Accuracy</a:t>
            </a:r>
            <a:r>
              <a:rPr lang="en-US" sz="2400" dirty="0" smtClean="0">
                <a:latin typeface="Abadi"/>
              </a:rPr>
              <a:t>: The predictive models we developed are highly accurate in forecasting landing success. This capability can help companies optimize their bidding strategies and enhance cost efficiency by predicting the likelihood of successful landings.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dirty="0">
              <a:solidFill>
                <a:srgbClr val="0B49CB"/>
              </a:solidFill>
            </a:endParaRPr>
          </a:p>
        </p:txBody>
      </p:sp>
    </p:spTree>
    <p:extLst>
      <p:ext uri="{BB962C8B-B14F-4D97-AF65-F5344CB8AC3E}">
        <p14:creationId xmlns=""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985520"/>
            <a:ext cx="10515600" cy="705168"/>
          </a:xfrm>
        </p:spPr>
        <p:txBody>
          <a:bodyPr/>
          <a:lstStyle/>
          <a:p>
            <a:r>
              <a:rPr lang="en-US" dirty="0" smtClean="0">
                <a:solidFill>
                  <a:srgbClr val="0B49CB"/>
                </a:solidFill>
                <a:latin typeface="Abadi"/>
              </a:rPr>
              <a:t>Conclusions</a:t>
            </a:r>
            <a:r>
              <a:rPr lang="en-US" dirty="0" smtClean="0">
                <a:solidFill>
                  <a:srgbClr val="0B49CB"/>
                </a:solidFill>
              </a:rPr>
              <a:t/>
            </a:r>
            <a:br>
              <a:rPr lang="en-US" dirty="0" smtClean="0">
                <a:solidFill>
                  <a:srgbClr val="0B49CB"/>
                </a:solidFill>
              </a:rPr>
            </a:br>
            <a:endParaRPr lang="en-US" dirty="0"/>
          </a:p>
        </p:txBody>
      </p:sp>
      <p:sp>
        <p:nvSpPr>
          <p:cNvPr id="3" name="Content Placeholder 2"/>
          <p:cNvSpPr>
            <a:spLocks noGrp="1"/>
          </p:cNvSpPr>
          <p:nvPr>
            <p:ph idx="1"/>
          </p:nvPr>
        </p:nvSpPr>
        <p:spPr/>
        <p:txBody>
          <a:bodyPr/>
          <a:lstStyle/>
          <a:p>
            <a:r>
              <a:rPr lang="en-US" sz="2400" b="1" dirty="0" smtClean="0">
                <a:latin typeface="Abadi"/>
              </a:rPr>
              <a:t>Strategic Launch Site Utilization</a:t>
            </a:r>
            <a:r>
              <a:rPr lang="en-US" sz="2400" dirty="0" smtClean="0">
                <a:latin typeface="Abadi"/>
              </a:rPr>
              <a:t>: Analysis of launch sites indicates that certain locations, such as KSC LC-39A, have higher success rates, making them preferable for future launches. Understanding the geographical distribution and logistical advantages of these sites can further improve mission success rates.</a:t>
            </a:r>
          </a:p>
          <a:p>
            <a:r>
              <a:rPr lang="en-US" sz="2400" b="1" dirty="0" smtClean="0">
                <a:latin typeface="Abadi"/>
              </a:rPr>
              <a:t>Optimization of Booster Versions</a:t>
            </a:r>
            <a:r>
              <a:rPr lang="en-US" sz="2400" dirty="0" smtClean="0">
                <a:latin typeface="Abadi"/>
              </a:rPr>
              <a:t>: Different booster versions exhibit varying success rates based on payload mass, highlighting the importance of selecting the appropriate booster for specific mission requirements.</a:t>
            </a:r>
          </a:p>
          <a:p>
            <a:r>
              <a:rPr lang="en-US" sz="2400" dirty="0" smtClean="0">
                <a:latin typeface="Abadi"/>
              </a:rPr>
              <a:t>In conclusion, this project has provided valuable insights into the factors influencing the success of Falcon 9 landings, offering practical recommendations for optimizing space launch strategies and enhancing cost efficiency in the competitive landscape of space exploration.</a:t>
            </a:r>
          </a:p>
          <a:p>
            <a:endParaRPr lang="en-US"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pPr/>
              <a:t>47</a:t>
            </a:fld>
            <a:endParaRPr lang="en-US"/>
          </a:p>
        </p:txBody>
      </p:sp>
      <p:sp>
        <p:nvSpPr>
          <p:cNvPr id="5" name="Content Placeholder 3">
            <a:extLst>
              <a:ext uri="{FF2B5EF4-FFF2-40B4-BE49-F238E27FC236}">
                <a16:creationId xmlns=""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r>
              <a:rPr lang="en-US" sz="2000" dirty="0" smtClean="0">
                <a:hlinkClick r:id="rId4"/>
              </a:rPr>
              <a:t>https://github.com/Tejasvi-K/IBM-Applied-Data-science-capstone/blob/main/jupyter-labs-spacex-data-collection-api%20(1).ipynb</a:t>
            </a:r>
            <a:endParaRPr lang="en-US" sz="2000" dirty="0" smtClean="0"/>
          </a:p>
          <a:p>
            <a:r>
              <a:rPr lang="en-US" sz="2000" dirty="0" smtClean="0">
                <a:solidFill>
                  <a:schemeClr val="accent3">
                    <a:lumMod val="25000"/>
                  </a:schemeClr>
                </a:solidFill>
                <a:latin typeface="Abadi" panose="020B0604020104020204" pitchFamily="34" charset="0"/>
                <a:hlinkClick r:id="rId5"/>
              </a:rPr>
              <a:t>https://github.com/Tejasvi-K/IBM-Applied-Data-science-capstone/blob/main/jupyter-labs-webscraping%20(1).ipynb</a:t>
            </a:r>
            <a:endParaRPr lang="en-US" sz="2000" dirty="0" smtClean="0">
              <a:solidFill>
                <a:schemeClr val="accent3">
                  <a:lumMod val="25000"/>
                </a:schemeClr>
              </a:solidFill>
              <a:latin typeface="Abadi" panose="020B0604020104020204" pitchFamily="34" charset="0"/>
            </a:endParaRPr>
          </a:p>
          <a:p>
            <a:r>
              <a:rPr lang="en-US" sz="2000" dirty="0" smtClean="0">
                <a:latin typeface="Abadi"/>
                <a:hlinkClick r:id="rId6"/>
              </a:rPr>
              <a:t>https://github.com/Tejasvi-K/IBM-Applied-Data-science-capstone/blob/main/labs-jupyter-spacex-Data%20wrangling%20(1).ipynb</a:t>
            </a:r>
            <a:endParaRPr lang="en-US" sz="2000" dirty="0" smtClean="0">
              <a:latin typeface="Abadi"/>
            </a:endParaRPr>
          </a:p>
          <a:p>
            <a:r>
              <a:rPr lang="en-US" sz="2000" dirty="0" smtClean="0">
                <a:latin typeface="Abadi"/>
                <a:hlinkClick r:id="rId7"/>
              </a:rPr>
              <a:t>https://github.com/Tejasvi-K/IBM-Applied-Data-science-capstone/blob/main/jupyter-labs-eda-sql-coursera_sqllite%20(1).ipynb</a:t>
            </a:r>
            <a:endParaRPr lang="en-US" sz="2000" dirty="0" smtClean="0">
              <a:latin typeface="Abadi"/>
            </a:endParaRPr>
          </a:p>
          <a:p>
            <a:r>
              <a:rPr lang="en-US" sz="2000" dirty="0" smtClean="0">
                <a:solidFill>
                  <a:schemeClr val="accent3">
                    <a:lumMod val="25000"/>
                  </a:schemeClr>
                </a:solidFill>
                <a:latin typeface="Abadi"/>
                <a:hlinkClick r:id="rId8"/>
              </a:rPr>
              <a:t>https://github.com/Tejasvi-K/IBM-Applied-Data-science-capstone/blob/main/lab_jupyter_launch_site_location%20(1</a:t>
            </a:r>
            <a:r>
              <a:rPr lang="en-US" sz="2000" smtClean="0">
                <a:solidFill>
                  <a:schemeClr val="accent3">
                    <a:lumMod val="25000"/>
                  </a:schemeClr>
                </a:solidFill>
                <a:latin typeface="Abadi"/>
                <a:hlinkClick r:id="rId8"/>
              </a:rPr>
              <a:t>).ipynb</a:t>
            </a:r>
            <a:endParaRPr lang="en-US" sz="2000" dirty="0" smtClean="0">
              <a:latin typeface="Abadi"/>
            </a:endParaRPr>
          </a:p>
          <a:p>
            <a:pPr>
              <a:buNone/>
            </a:pPr>
            <a:endParaRPr lang="en-US" sz="2000" dirty="0" smtClean="0">
              <a:latin typeface="Abadi"/>
            </a:endParaRPr>
          </a:p>
          <a:p>
            <a:endParaRPr lang="en-US" sz="2000" dirty="0" smtClean="0">
              <a:latin typeface="Abadi"/>
            </a:endParaRPr>
          </a:p>
          <a:p>
            <a:endParaRPr lang="en-US" sz="2000" dirty="0" smtClean="0">
              <a:solidFill>
                <a:schemeClr val="accent3">
                  <a:lumMod val="25000"/>
                </a:schemeClr>
              </a:solidFill>
              <a:latin typeface="Abadi" panose="020B0604020104020204" pitchFamily="34" charset="0"/>
            </a:endParaRPr>
          </a:p>
          <a:p>
            <a:endParaRPr lang="en-US" sz="2000" dirty="0" smtClean="0"/>
          </a:p>
          <a:p>
            <a:endParaRPr lang="en-US" sz="2000" dirty="0"/>
          </a:p>
        </p:txBody>
      </p:sp>
      <p:sp>
        <p:nvSpPr>
          <p:cNvPr id="11" name="Title 1">
            <a:extLst>
              <a:ext uri="{FF2B5EF4-FFF2-40B4-BE49-F238E27FC236}">
                <a16:creationId xmlns=""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 xmlns:p14="http://schemas.microsoft.com/office/powerpoint/2010/main" val="341000852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5</a:t>
            </a:fld>
            <a:endParaRPr lang="en-US" dirty="0"/>
          </a:p>
        </p:txBody>
      </p:sp>
      <p:sp>
        <p:nvSpPr>
          <p:cNvPr id="19" name="Title 1">
            <a:extLst>
              <a:ext uri="{FF2B5EF4-FFF2-40B4-BE49-F238E27FC236}">
                <a16:creationId xmlns=""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 xmlns:a16="http://schemas.microsoft.com/office/drawing/2014/main" id="{8E999A1B-8752-489F-A63B-EA2F60186B52}"/>
              </a:ext>
            </a:extLst>
          </p:cNvPr>
          <p:cNvSpPr txBox="1">
            <a:spLocks/>
          </p:cNvSpPr>
          <p:nvPr/>
        </p:nvSpPr>
        <p:spPr>
          <a:xfrm>
            <a:off x="958696" y="1592494"/>
            <a:ext cx="10671649" cy="4834717"/>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1800" dirty="0" smtClean="0"/>
              <a:t>The landscape of space travel has experienced a significant transformation with the advent of reusable rocket technology. </a:t>
            </a:r>
            <a:r>
              <a:rPr lang="en-US" sz="1800" dirty="0" err="1" smtClean="0"/>
              <a:t>SpaceX</a:t>
            </a:r>
            <a:r>
              <a:rPr lang="en-US" sz="1800" dirty="0" smtClean="0"/>
              <a:t>, a pioneer in this field, offers Falcon 9 rocket launches at a cost of 62 million dollars per launch, in contrast to other providers whose costs exceed 165 million dollars. A major factor contributing to this cost efficiency is the reusability of the Falcon 9's first stage.</a:t>
            </a:r>
          </a:p>
          <a:p>
            <a:r>
              <a:rPr lang="en-US" sz="1800" dirty="0" smtClean="0"/>
              <a:t>This project aims to predict the likelihood of a successful landing of the Falcon 9 first stage, a critical determinant in evaluating launch costs. The ability to accurately forecast landing success provides valuable insights for alternate companies bidding against </a:t>
            </a:r>
            <a:r>
              <a:rPr lang="en-US" sz="1800" dirty="0" err="1" smtClean="0"/>
              <a:t>SpaceX</a:t>
            </a:r>
            <a:r>
              <a:rPr lang="en-US" sz="1800" dirty="0" smtClean="0"/>
              <a:t> for rocket launches. The project encompasses data wrangling, data collection, exploratory data analysis, and predictive modeling to understand and predict the factors influencing landing success.</a:t>
            </a:r>
          </a:p>
          <a:p>
            <a:r>
              <a:rPr lang="en-US" sz="1800" dirty="0" smtClean="0"/>
              <a:t>Key questions addressed are:</a:t>
            </a:r>
            <a:br>
              <a:rPr lang="en-US" sz="1800" dirty="0" smtClean="0"/>
            </a:br>
            <a:r>
              <a:rPr lang="en-US" sz="1800" dirty="0" smtClean="0"/>
              <a:t/>
            </a:r>
            <a:br>
              <a:rPr lang="en-US" sz="1800" dirty="0" smtClean="0"/>
            </a:br>
            <a:r>
              <a:rPr lang="en-US" sz="1800" dirty="0" smtClean="0"/>
              <a:t>How has the success rate of Falcon 9 first stage landings evolved over the years?</a:t>
            </a:r>
            <a:br>
              <a:rPr lang="en-US" sz="1800" dirty="0" smtClean="0"/>
            </a:br>
            <a:r>
              <a:rPr lang="en-US" sz="1800" dirty="0" smtClean="0"/>
              <a:t/>
            </a:r>
            <a:br>
              <a:rPr lang="en-US" sz="1800" dirty="0" smtClean="0"/>
            </a:br>
            <a:r>
              <a:rPr lang="en-US" sz="1800" dirty="0" smtClean="0"/>
              <a:t>What is the relationship between orbit type, payload mass, and landing success rate?</a:t>
            </a:r>
            <a:br>
              <a:rPr lang="en-US" sz="1800" dirty="0" smtClean="0"/>
            </a:br>
            <a:r>
              <a:rPr lang="en-US" sz="1800" dirty="0" smtClean="0"/>
              <a:t/>
            </a:r>
            <a:br>
              <a:rPr lang="en-US" sz="1800" dirty="0" smtClean="0"/>
            </a:br>
            <a:r>
              <a:rPr lang="en-US" sz="1800" dirty="0" smtClean="0"/>
              <a:t>Can a predictive model accurately forecast the success of future landings based on historical data?</a:t>
            </a:r>
            <a:br>
              <a:rPr lang="en-US" sz="1800" dirty="0" smtClean="0"/>
            </a:br>
            <a:endParaRPr lang="en-US" sz="1800" dirty="0" smtClean="0"/>
          </a:p>
          <a:p>
            <a:endParaRPr lang="en-US" sz="2400" dirty="0"/>
          </a:p>
        </p:txBody>
      </p:sp>
    </p:spTree>
    <p:extLst>
      <p:ext uri="{BB962C8B-B14F-4D97-AF65-F5344CB8AC3E}">
        <p14:creationId xmlns="" xmlns:p14="http://schemas.microsoft.com/office/powerpoint/2010/main" val="25600613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pPr/>
              <a:t>6</a:t>
            </a:fld>
            <a:endParaRPr lang="en-US" dirty="0"/>
          </a:p>
        </p:txBody>
      </p:sp>
      <p:sp>
        <p:nvSpPr>
          <p:cNvPr id="2" name="TextBox 1">
            <a:extLst>
              <a:ext uri="{FF2B5EF4-FFF2-40B4-BE49-F238E27FC236}">
                <a16:creationId xmlns=""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 xmlns:p14="http://schemas.microsoft.com/office/powerpoint/2010/main" val="30931988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pPr/>
              <a:t>7</a:t>
            </a:fld>
            <a:endParaRPr lang="en-US" dirty="0"/>
          </a:p>
        </p:txBody>
      </p:sp>
      <p:sp>
        <p:nvSpPr>
          <p:cNvPr id="7" name="Content Placeholder 2">
            <a:extLst>
              <a:ext uri="{FF2B5EF4-FFF2-40B4-BE49-F238E27FC236}">
                <a16:creationId xmlns=""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000" dirty="0">
                <a:solidFill>
                  <a:srgbClr val="0B49CB"/>
                </a:solidFill>
                <a:latin typeface="Abadi"/>
              </a:rPr>
              <a:t>Executive Summary</a:t>
            </a:r>
          </a:p>
          <a:p>
            <a:pPr>
              <a:lnSpc>
                <a:spcPct val="120000"/>
              </a:lnSpc>
              <a:spcBef>
                <a:spcPts val="1400"/>
              </a:spcBef>
            </a:pPr>
            <a:r>
              <a:rPr lang="en-US" sz="8000" dirty="0">
                <a:solidFill>
                  <a:schemeClr val="accent3">
                    <a:lumMod val="25000"/>
                  </a:schemeClr>
                </a:solidFill>
                <a:latin typeface="Abadi"/>
              </a:rPr>
              <a:t>Data collection methodology</a:t>
            </a:r>
            <a:r>
              <a:rPr lang="en-US" sz="8000" dirty="0" smtClean="0">
                <a:solidFill>
                  <a:schemeClr val="accent3">
                    <a:lumMod val="25000"/>
                  </a:schemeClr>
                </a:solidFill>
                <a:latin typeface="Abadi"/>
              </a:rPr>
              <a:t>:</a:t>
            </a:r>
            <a:br>
              <a:rPr lang="en-US" sz="8000" dirty="0" smtClean="0">
                <a:solidFill>
                  <a:schemeClr val="accent3">
                    <a:lumMod val="25000"/>
                  </a:schemeClr>
                </a:solidFill>
                <a:latin typeface="Abadi"/>
              </a:rPr>
            </a:br>
            <a:r>
              <a:rPr lang="en-US" sz="8000" dirty="0" smtClean="0">
                <a:solidFill>
                  <a:schemeClr val="accent3">
                    <a:lumMod val="25000"/>
                  </a:schemeClr>
                </a:solidFill>
                <a:latin typeface="Abadi"/>
              </a:rPr>
              <a:t/>
            </a:r>
            <a:br>
              <a:rPr lang="en-US" sz="8000" dirty="0" smtClean="0">
                <a:solidFill>
                  <a:schemeClr val="accent3">
                    <a:lumMod val="25000"/>
                  </a:schemeClr>
                </a:solidFill>
                <a:latin typeface="Abadi"/>
              </a:rPr>
            </a:br>
            <a:r>
              <a:rPr lang="en-US" sz="6400" dirty="0" smtClean="0">
                <a:solidFill>
                  <a:schemeClr val="bg1">
                    <a:lumMod val="50000"/>
                  </a:schemeClr>
                </a:solidFill>
                <a:latin typeface="Abadi"/>
              </a:rPr>
              <a:t>The data was collected using JSON files and web scraping, respective python libraries were used to extract data from their respective sources.</a:t>
            </a:r>
            <a:r>
              <a:rPr lang="en-US" sz="5600" dirty="0">
                <a:solidFill>
                  <a:schemeClr val="bg1">
                    <a:lumMod val="50000"/>
                  </a:schemeClr>
                </a:solidFill>
                <a:latin typeface="Abadi"/>
              </a:rPr>
              <a:t> </a:t>
            </a:r>
            <a:endParaRPr lang="en-US" sz="7200" dirty="0">
              <a:solidFill>
                <a:schemeClr val="bg1">
                  <a:lumMod val="50000"/>
                </a:schemeClr>
              </a:solidFill>
              <a:latin typeface="Abadi"/>
            </a:endParaRPr>
          </a:p>
          <a:p>
            <a:pPr>
              <a:lnSpc>
                <a:spcPct val="120000"/>
              </a:lnSpc>
              <a:spcBef>
                <a:spcPts val="1400"/>
              </a:spcBef>
            </a:pPr>
            <a:r>
              <a:rPr lang="en-US" sz="8000" dirty="0">
                <a:solidFill>
                  <a:schemeClr val="accent3">
                    <a:lumMod val="25000"/>
                  </a:schemeClr>
                </a:solidFill>
                <a:latin typeface="Abadi"/>
              </a:rPr>
              <a:t>Perform data wrangling</a:t>
            </a:r>
          </a:p>
          <a:p>
            <a:pPr lvl="1">
              <a:lnSpc>
                <a:spcPct val="120000"/>
              </a:lnSpc>
              <a:spcBef>
                <a:spcPts val="1400"/>
              </a:spcBef>
              <a:buNone/>
            </a:pPr>
            <a:r>
              <a:rPr lang="en-US" sz="7200" dirty="0" smtClean="0">
                <a:solidFill>
                  <a:schemeClr val="bg2">
                    <a:lumMod val="50000"/>
                  </a:schemeClr>
                </a:solidFill>
                <a:latin typeface="Abadi"/>
              </a:rPr>
              <a:t>First the percentage of missing values were identified, then the columns were identified as either numerical or categorical. Then basic tasks were performed on the data. It was then converted into a CSV file for further processing.</a:t>
            </a:r>
            <a:endParaRPr lang="en-US" sz="7200" dirty="0">
              <a:solidFill>
                <a:schemeClr val="bg2">
                  <a:lumMod val="50000"/>
                </a:schemeClr>
              </a:solidFill>
              <a:latin typeface="Abadi"/>
            </a:endParaRPr>
          </a:p>
          <a:p>
            <a:pPr>
              <a:lnSpc>
                <a:spcPct val="120000"/>
              </a:lnSpc>
              <a:spcBef>
                <a:spcPts val="1400"/>
              </a:spcBef>
            </a:pPr>
            <a:r>
              <a:rPr lang="en-US" sz="80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000" dirty="0">
                <a:solidFill>
                  <a:schemeClr val="accent3">
                    <a:lumMod val="25000"/>
                  </a:schemeClr>
                </a:solidFill>
                <a:latin typeface="Abadi"/>
              </a:rPr>
              <a:t>Perform interactive visual analytics using Folium and </a:t>
            </a:r>
            <a:r>
              <a:rPr lang="en-US" sz="8000" dirty="0" err="1">
                <a:solidFill>
                  <a:schemeClr val="accent3">
                    <a:lumMod val="25000"/>
                  </a:schemeClr>
                </a:solidFill>
                <a:latin typeface="Abadi"/>
              </a:rPr>
              <a:t>Plotly</a:t>
            </a:r>
            <a:r>
              <a:rPr lang="en-US" sz="8000" dirty="0">
                <a:solidFill>
                  <a:schemeClr val="accent3">
                    <a:lumMod val="25000"/>
                  </a:schemeClr>
                </a:solidFill>
                <a:latin typeface="Abadi"/>
              </a:rPr>
              <a:t> Dash</a:t>
            </a:r>
          </a:p>
          <a:p>
            <a:pPr>
              <a:lnSpc>
                <a:spcPct val="120000"/>
              </a:lnSpc>
              <a:spcBef>
                <a:spcPts val="1400"/>
              </a:spcBef>
            </a:pPr>
            <a:r>
              <a:rPr lang="en-US" sz="8000" dirty="0">
                <a:solidFill>
                  <a:schemeClr val="accent3">
                    <a:lumMod val="25000"/>
                  </a:schemeClr>
                </a:solidFill>
                <a:latin typeface="Abadi"/>
              </a:rPr>
              <a:t>Perform predictive analysis using classification models</a:t>
            </a:r>
          </a:p>
          <a:p>
            <a:pPr lvl="1">
              <a:lnSpc>
                <a:spcPct val="120000"/>
              </a:lnSpc>
              <a:spcBef>
                <a:spcPts val="1400"/>
              </a:spcBef>
            </a:pPr>
            <a:r>
              <a:rPr lang="en-US" sz="7200" dirty="0" smtClean="0">
                <a:solidFill>
                  <a:schemeClr val="bg2">
                    <a:lumMod val="50000"/>
                  </a:schemeClr>
                </a:solidFill>
                <a:latin typeface="Abadi"/>
              </a:rPr>
              <a:t>We test the data with each of the classification models and choose the one which gives us the most accurate data. We do this using scores and confusion matrices</a:t>
            </a:r>
            <a:endParaRPr lang="en-US" sz="7600" dirty="0">
              <a:solidFill>
                <a:schemeClr val="bg2">
                  <a:lumMod val="50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 xmlns:p14="http://schemas.microsoft.com/office/powerpoint/2010/main" val="15534327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pPr/>
              <a:t>8</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2400" dirty="0" smtClean="0">
                <a:latin typeface="Abadi"/>
              </a:rPr>
              <a:t>Data was collected using APIs with the requests library. By sending HTTP requests to the API endpoints, structured data (in JSON format) was retrieved.</a:t>
            </a:r>
          </a:p>
          <a:p>
            <a:pPr>
              <a:lnSpc>
                <a:spcPct val="100000"/>
              </a:lnSpc>
              <a:spcBef>
                <a:spcPts val="1400"/>
              </a:spcBef>
            </a:pPr>
            <a:r>
              <a:rPr lang="en-US" sz="2400" dirty="0" smtClean="0">
                <a:latin typeface="Abadi"/>
              </a:rPr>
              <a:t>The libraries requests and </a:t>
            </a:r>
            <a:r>
              <a:rPr lang="en-US" sz="2400" dirty="0" err="1" smtClean="0">
                <a:latin typeface="Abadi"/>
              </a:rPr>
              <a:t>BeautifulSoup</a:t>
            </a:r>
            <a:r>
              <a:rPr lang="en-US" sz="2400" dirty="0" smtClean="0">
                <a:latin typeface="Abadi"/>
              </a:rPr>
              <a:t> were used to scrape data from websites. The requests library fetches the web page content, and </a:t>
            </a:r>
            <a:r>
              <a:rPr lang="en-US" sz="2400" dirty="0" err="1" smtClean="0">
                <a:latin typeface="Abadi"/>
              </a:rPr>
              <a:t>BeautifulSoup</a:t>
            </a:r>
            <a:r>
              <a:rPr lang="en-US" sz="2400" dirty="0" smtClean="0">
                <a:latin typeface="Abadi"/>
              </a:rPr>
              <a:t> parses the HTML to extract the required information.</a:t>
            </a:r>
            <a:endParaRPr lang="en-US" sz="2200" dirty="0">
              <a:solidFill>
                <a:schemeClr val="accent3">
                  <a:lumMod val="25000"/>
                </a:schemeClr>
              </a:solidFill>
              <a:latin typeface="Abadi"/>
            </a:endParaRPr>
          </a:p>
          <a:p>
            <a:pPr marL="0" indent="0">
              <a:buNone/>
            </a:pPr>
            <a:endParaRPr lang="en-US" dirty="0">
              <a:latin typeface="Abadi"/>
            </a:endParaRPr>
          </a:p>
        </p:txBody>
      </p:sp>
      <p:sp>
        <p:nvSpPr>
          <p:cNvPr id="12" name="Title 1">
            <a:extLst>
              <a:ext uri="{FF2B5EF4-FFF2-40B4-BE49-F238E27FC236}">
                <a16:creationId xmlns=""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graphicFrame>
        <p:nvGraphicFramePr>
          <p:cNvPr id="7" name="Diagram 6"/>
          <p:cNvGraphicFramePr/>
          <p:nvPr/>
        </p:nvGraphicFramePr>
        <p:xfrm>
          <a:off x="6719300" y="3381148"/>
          <a:ext cx="4635928" cy="347685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 xmlns:p14="http://schemas.microsoft.com/office/powerpoint/2010/main" val="32886658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pPr/>
              <a:t>9</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p:txBody>
      </p:sp>
      <p:sp>
        <p:nvSpPr>
          <p:cNvPr id="3" name="Text Placeholder 2">
            <a:extLst>
              <a:ext uri="{FF2B5EF4-FFF2-40B4-BE49-F238E27FC236}">
                <a16:creationId xmlns=""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fontScale="77500" lnSpcReduction="20000"/>
          </a:bodyPr>
          <a:lstStyle/>
          <a:p>
            <a:pPr>
              <a:lnSpc>
                <a:spcPct val="100000"/>
              </a:lnSpc>
              <a:spcBef>
                <a:spcPts val="1400"/>
              </a:spcBef>
            </a:pPr>
            <a:r>
              <a:rPr lang="en-US" sz="2200" dirty="0" smtClean="0">
                <a:solidFill>
                  <a:schemeClr val="accent3">
                    <a:lumMod val="25000"/>
                  </a:schemeClr>
                </a:solidFill>
                <a:latin typeface="Abadi"/>
              </a:rPr>
              <a:t>First we request and parse the </a:t>
            </a:r>
            <a:r>
              <a:rPr lang="en-US" sz="2200" dirty="0" err="1" smtClean="0">
                <a:solidFill>
                  <a:schemeClr val="accent3">
                    <a:lumMod val="25000"/>
                  </a:schemeClr>
                </a:solidFill>
                <a:latin typeface="Abadi"/>
              </a:rPr>
              <a:t>SpaceX</a:t>
            </a:r>
            <a:r>
              <a:rPr lang="en-US" sz="2200" dirty="0" smtClean="0">
                <a:solidFill>
                  <a:schemeClr val="accent3">
                    <a:lumMod val="25000"/>
                  </a:schemeClr>
                </a:solidFill>
                <a:latin typeface="Abadi"/>
              </a:rPr>
              <a:t> launch data with the GET request.</a:t>
            </a:r>
          </a:p>
          <a:p>
            <a:pPr>
              <a:lnSpc>
                <a:spcPct val="100000"/>
              </a:lnSpc>
              <a:spcBef>
                <a:spcPts val="1400"/>
              </a:spcBef>
            </a:pPr>
            <a:r>
              <a:rPr lang="en-US" sz="2200" dirty="0" smtClean="0">
                <a:solidFill>
                  <a:schemeClr val="accent3">
                    <a:lumMod val="25000"/>
                  </a:schemeClr>
                </a:solidFill>
                <a:latin typeface="Abadi"/>
              </a:rPr>
              <a:t>Then we decode the response content as a JSON and turn it into a pandas </a:t>
            </a:r>
            <a:r>
              <a:rPr lang="en-US" sz="2200" dirty="0" err="1" smtClean="0">
                <a:solidFill>
                  <a:schemeClr val="accent3">
                    <a:lumMod val="25000"/>
                  </a:schemeClr>
                </a:solidFill>
                <a:latin typeface="Abadi"/>
              </a:rPr>
              <a:t>dataframe</a:t>
            </a:r>
            <a:r>
              <a:rPr lang="en-US" sz="2200" dirty="0" smtClean="0">
                <a:solidFill>
                  <a:schemeClr val="accent3">
                    <a:lumMod val="25000"/>
                  </a:schemeClr>
                </a:solidFill>
                <a:latin typeface="Abadi"/>
              </a:rPr>
              <a:t>.</a:t>
            </a:r>
          </a:p>
          <a:p>
            <a:pPr>
              <a:lnSpc>
                <a:spcPct val="100000"/>
              </a:lnSpc>
              <a:spcBef>
                <a:spcPts val="1400"/>
              </a:spcBef>
            </a:pPr>
            <a:r>
              <a:rPr lang="en-US" sz="2200" dirty="0" smtClean="0">
                <a:solidFill>
                  <a:schemeClr val="accent3">
                    <a:lumMod val="25000"/>
                  </a:schemeClr>
                </a:solidFill>
                <a:latin typeface="Abadi"/>
              </a:rPr>
              <a:t>Then we again use the API to get additional information related to launches using the IDs given for each launch.</a:t>
            </a:r>
          </a:p>
          <a:p>
            <a:pPr>
              <a:lnSpc>
                <a:spcPct val="100000"/>
              </a:lnSpc>
              <a:spcBef>
                <a:spcPts val="1400"/>
              </a:spcBef>
            </a:pPr>
            <a:r>
              <a:rPr lang="en-US" sz="2200" dirty="0" smtClean="0">
                <a:solidFill>
                  <a:schemeClr val="accent3">
                    <a:lumMod val="25000"/>
                  </a:schemeClr>
                </a:solidFill>
                <a:latin typeface="Abadi"/>
              </a:rPr>
              <a:t>The information is then stored in lists and then ultimately converted to a </a:t>
            </a:r>
            <a:r>
              <a:rPr lang="en-US" sz="2200" dirty="0" err="1" smtClean="0">
                <a:solidFill>
                  <a:schemeClr val="accent3">
                    <a:lumMod val="25000"/>
                  </a:schemeClr>
                </a:solidFill>
                <a:latin typeface="Abadi"/>
              </a:rPr>
              <a:t>dataframe</a:t>
            </a:r>
            <a:r>
              <a:rPr lang="en-US" sz="2200" dirty="0" smtClean="0">
                <a:solidFill>
                  <a:schemeClr val="accent3">
                    <a:lumMod val="25000"/>
                  </a:schemeClr>
                </a:solidFill>
                <a:latin typeface="Abadi"/>
              </a:rPr>
              <a:t>. </a:t>
            </a:r>
            <a:endParaRPr lang="en-US" sz="2200" dirty="0">
              <a:solidFill>
                <a:schemeClr val="accent3">
                  <a:lumMod val="25000"/>
                </a:schemeClr>
              </a:solidFill>
              <a:latin typeface="Abadi"/>
            </a:endParaRPr>
          </a:p>
          <a:p>
            <a:r>
              <a:rPr lang="en-US" sz="2300" dirty="0" smtClean="0"/>
              <a:t>https://github.com/Tejasvi-K/IBM-Applied-Data-science-capstone/blob/main/jupyter-labs-spacex-data-collection-api%20(1).ipynb</a:t>
            </a:r>
            <a:endParaRPr lang="en-US" sz="2300" dirty="0"/>
          </a:p>
        </p:txBody>
      </p:sp>
      <p:sp>
        <p:nvSpPr>
          <p:cNvPr id="4" name="Title 1">
            <a:extLst>
              <a:ext uri="{FF2B5EF4-FFF2-40B4-BE49-F238E27FC236}">
                <a16:creationId xmlns=""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graphicFrame>
        <p:nvGraphicFramePr>
          <p:cNvPr id="7" name="Diagram 6"/>
          <p:cNvGraphicFramePr/>
          <p:nvPr/>
        </p:nvGraphicFramePr>
        <p:xfrm>
          <a:off x="1920240" y="-774065"/>
          <a:ext cx="17487931" cy="852407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 xmlns:p14="http://schemas.microsoft.com/office/powerpoint/2010/main" val="280316088"/>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570</TotalTime>
  <Words>2722</Words>
  <Application>Microsoft Office PowerPoint</Application>
  <PresentationFormat>Custom</PresentationFormat>
  <Paragraphs>252</Paragraphs>
  <Slides>48</Slides>
  <Notes>4</Notes>
  <HiddenSlides>0</HiddenSlides>
  <MMClips>0</MMClips>
  <ScaleCrop>false</ScaleCrop>
  <HeadingPairs>
    <vt:vector size="4" baseType="variant">
      <vt:variant>
        <vt:lpstr>Theme</vt:lpstr>
      </vt:variant>
      <vt:variant>
        <vt:i4>1</vt:i4>
      </vt:variant>
      <vt:variant>
        <vt:lpstr>Slide Titles</vt:lpstr>
      </vt:variant>
      <vt:variant>
        <vt:i4>48</vt:i4>
      </vt:variant>
    </vt:vector>
  </HeadingPairs>
  <TitlesOfParts>
    <vt:vector size="49" baseType="lpstr">
      <vt:lpstr>Custom Design</vt:lpstr>
      <vt:lpstr>Slide 1</vt:lpstr>
      <vt:lpstr>Slide 2</vt:lpstr>
      <vt:lpstr>   </vt:lpstr>
      <vt:lpstr>Executive Summary </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Here we can see that the distinct launch sites listed are CCAFS LC-40, VAFB SLC-4E, KSC LC-39A and CCAFS SLC-40.</vt:lpstr>
      <vt:lpstr>Here we can see that that 5 records from the launch sites located at Cape Canaveral.</vt:lpstr>
      <vt:lpstr>Here we notice that the total payload mass from NASA(CRS) is 45596 kg.</vt:lpstr>
      <vt:lpstr>Here we have calculated the average payload mass carried by booster version F9 v1.1 which turns out to be 2928.4 kg.</vt:lpstr>
      <vt:lpstr>Here we found out the first successful landing outcome and it turned out to be on the 22nd of July in the year 2018.</vt:lpstr>
      <vt:lpstr>Here we listed out all the successful drone ship missions with a payload mass between 4000 and 6000 kg.</vt:lpstr>
      <vt:lpstr>Here we have displayed the total number of mission outcomes.</vt:lpstr>
      <vt:lpstr>Here we listed the names of the booster versions which have carried the highest payload mass.</vt:lpstr>
      <vt:lpstr>Here we made a list of the number of different types of landing outcomes between 2010-06-04 and 2017-03-20 in descending order.</vt:lpstr>
      <vt:lpstr>Slide 33</vt:lpstr>
      <vt:lpstr>Some key insights are as follows:  1. Geographic Distribution: The launch sites are strategically positioned along the coasts and near key space infrastructure hubs. This allows for diverse launch trajectories and access to different orbits, including equatorial, polar, and geostationary.  2. Proximity to Water: Most sites are near large bodies of water, which is crucial for safety reasons, ensuring that any potential mishaps during launch do not endanger populated areas.  3. Coverage and Accessibility: The sites are spread across the country, allowing for logistical flexibility and redundancy. This distribution also facilitates a variety of mission types, from commercial satellite launches to deep space exploration missions. </vt:lpstr>
      <vt:lpstr>We can see in this screenshot the proximities of  transportation hubs with respect to the space stations near Cape Canaveral.(Detailed image in next slide)  We see that the nearest city is Cape Canaveral and the nearest railway line is is the NASA railroad.  The nearest coastline is the Atlantic Ocean coastline of Florida and the nearest highway is the    </vt:lpstr>
      <vt:lpstr>Slide 36</vt:lpstr>
      <vt:lpstr>Slide 37</vt:lpstr>
      <vt:lpstr>In this pie chart we can see that the largest number of successful launches have been from the KSC LC-39A center, followed by CCAFS LC-40, VAFB SLC-4E and CCAFS SLC-40.  This pie chart gives us insights on choosing the best center to launch our rockets for the best success rate.</vt:lpstr>
      <vt:lpstr>Slide 39</vt:lpstr>
      <vt:lpstr>Slide 40</vt:lpstr>
      <vt:lpstr>Slide 41</vt:lpstr>
      <vt:lpstr>Slide 42</vt:lpstr>
      <vt:lpstr>Slide 43</vt:lpstr>
      <vt:lpstr>Slide 44</vt:lpstr>
      <vt:lpstr>Slide 45</vt:lpstr>
      <vt:lpstr>Conclusions </vt:lpstr>
      <vt:lpstr>Slide 47</vt:lpstr>
      <vt:lpstr>Slide 48</vt:lpstr>
    </vt:vector>
  </TitlesOfParts>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Tejasvi K</cp:lastModifiedBy>
  <cp:revision>251</cp:revision>
  <dcterms:created xsi:type="dcterms:W3CDTF">2021-04-29T18:58:34Z</dcterms:created>
  <dcterms:modified xsi:type="dcterms:W3CDTF">2024-07-11T04:57:55Z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